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2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178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179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734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83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99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38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89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097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8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882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40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08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4949" y="1567063"/>
            <a:ext cx="10768179" cy="1524000"/>
          </a:xfrm>
        </p:spPr>
        <p:txBody>
          <a:bodyPr>
            <a:normAutofit fontScale="90000"/>
          </a:bodyPr>
          <a:lstStyle/>
          <a:p>
            <a:r>
              <a:rPr lang="en-US" sz="5800" b="1" dirty="0" smtClean="0">
                <a:latin typeface="Century Gothic" panose="020B0502020202020204" pitchFamily="34" charset="0"/>
              </a:rPr>
              <a:t>Postsecondary Outcomes Dashboard instructions</a:t>
            </a:r>
            <a:endParaRPr lang="en-US" sz="5800" b="1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0F8C9-0536-44E3-92CA-2798A712B5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23" y="6180892"/>
            <a:ext cx="1915767" cy="588483"/>
          </a:xfrm>
          <a:prstGeom prst="rect">
            <a:avLst/>
          </a:prstGeo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24000" y="4189614"/>
            <a:ext cx="9144000" cy="1068185"/>
          </a:xfrm>
        </p:spPr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This dashboard can be found at </a:t>
            </a:r>
          </a:p>
          <a:p>
            <a:r>
              <a:rPr lang="en-US" b="1" u="sng" dirty="0" smtClean="0">
                <a:latin typeface="Century Gothic" panose="020B0502020202020204" pitchFamily="34" charset="0"/>
              </a:rPr>
              <a:t>reportcard.ride.ri.gov </a:t>
            </a:r>
            <a:endParaRPr lang="en-US" b="1" u="sng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694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6254" y="780701"/>
            <a:ext cx="11309465" cy="620395"/>
          </a:xfrm>
        </p:spPr>
        <p:txBody>
          <a:bodyPr>
            <a:no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Postsecondary Participation Dashboard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0F8C9-0536-44E3-92CA-2798A712B5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6255" y="6126480"/>
            <a:ext cx="1843401" cy="5153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B293177C-65EE-4846-97AD-07EC68374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720" y="2333922"/>
            <a:ext cx="8260080" cy="435643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50A123-B612-5240-A943-E53742120263}"/>
              </a:ext>
            </a:extLst>
          </p:cNvPr>
          <p:cNvSpPr/>
          <p:nvPr/>
        </p:nvSpPr>
        <p:spPr>
          <a:xfrm>
            <a:off x="166254" y="1674674"/>
            <a:ext cx="279030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Problem: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High schools don’t know what happens to their students after they leave the K-12 system.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Solution: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Include a postsecondary participation dashboard on RIDE’s report card site that makes that information available.</a:t>
            </a: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9E0894CC-5D71-8C4B-AB18-208CA63AE18D}"/>
              </a:ext>
            </a:extLst>
          </p:cNvPr>
          <p:cNvSpPr/>
          <p:nvPr/>
        </p:nvSpPr>
        <p:spPr>
          <a:xfrm rot="3158293">
            <a:off x="4954207" y="1551407"/>
            <a:ext cx="709189" cy="1371837"/>
          </a:xfrm>
          <a:prstGeom prst="downArrow">
            <a:avLst>
              <a:gd name="adj1" fmla="val 49313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2E38B2-9B8C-2D47-8FDC-652352EF59CD}"/>
              </a:ext>
            </a:extLst>
          </p:cNvPr>
          <p:cNvSpPr txBox="1"/>
          <p:nvPr/>
        </p:nvSpPr>
        <p:spPr>
          <a:xfrm>
            <a:off x="6096000" y="1674674"/>
            <a:ext cx="3566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Navigate to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reportcard.ride.ri.gov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C1181C-73F3-3D48-B0BB-74DB909E1ABB}"/>
              </a:ext>
            </a:extLst>
          </p:cNvPr>
          <p:cNvSpPr/>
          <p:nvPr/>
        </p:nvSpPr>
        <p:spPr>
          <a:xfrm>
            <a:off x="3093720" y="3825240"/>
            <a:ext cx="2865120" cy="82296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286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6254" y="780701"/>
            <a:ext cx="11309465" cy="620395"/>
          </a:xfrm>
        </p:spPr>
        <p:txBody>
          <a:bodyPr>
            <a:no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Postsecondary Participation Dashboard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0F8C9-0536-44E3-92CA-2798A712B5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6255" y="6126480"/>
            <a:ext cx="1843401" cy="5153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23D55FC-5B59-DB49-9F4F-E21F1D36A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54" y="1529657"/>
            <a:ext cx="9448800" cy="519181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81FA6F7-C1AE-314C-8DA5-470CD7B36126}"/>
              </a:ext>
            </a:extLst>
          </p:cNvPr>
          <p:cNvSpPr/>
          <p:nvPr/>
        </p:nvSpPr>
        <p:spPr>
          <a:xfrm>
            <a:off x="7284720" y="4125566"/>
            <a:ext cx="1600200" cy="29403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C92DE436-F3F8-8343-88F7-85E1B9FC6DFC}"/>
              </a:ext>
            </a:extLst>
          </p:cNvPr>
          <p:cNvSpPr/>
          <p:nvPr/>
        </p:nvSpPr>
        <p:spPr>
          <a:xfrm rot="5400000">
            <a:off x="9786872" y="3258371"/>
            <a:ext cx="709189" cy="2028424"/>
          </a:xfrm>
          <a:prstGeom prst="downArrow">
            <a:avLst>
              <a:gd name="adj1" fmla="val 49313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72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6254" y="780701"/>
            <a:ext cx="11309465" cy="620395"/>
          </a:xfrm>
        </p:spPr>
        <p:txBody>
          <a:bodyPr>
            <a:no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Postsecondary Participation Dashboard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0F8C9-0536-44E3-92CA-2798A712B5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6255" y="6126480"/>
            <a:ext cx="1843401" cy="5153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6B3ED86F-7677-2547-A23C-F8CED5F0F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762578"/>
            <a:ext cx="9265919" cy="5047244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D33B04C-9D63-8649-8C35-76EECA34C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2" y="1762578"/>
            <a:ext cx="2132078" cy="241582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dirty="0">
                <a:cs typeface="Calibri"/>
              </a:rPr>
              <a:t>There is intro text that describes the data set and includes postsecondary definitions</a:t>
            </a:r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209E8132-8C3C-3C4A-A44B-FAD150895CE2}"/>
              </a:ext>
            </a:extLst>
          </p:cNvPr>
          <p:cNvSpPr/>
          <p:nvPr/>
        </p:nvSpPr>
        <p:spPr>
          <a:xfrm rot="17303688">
            <a:off x="1206760" y="3986046"/>
            <a:ext cx="709189" cy="1545312"/>
          </a:xfrm>
          <a:prstGeom prst="downArrow">
            <a:avLst>
              <a:gd name="adj1" fmla="val 49313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247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6254" y="780701"/>
            <a:ext cx="11309465" cy="620395"/>
          </a:xfrm>
        </p:spPr>
        <p:txBody>
          <a:bodyPr>
            <a:no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Postsecondary Participation Dashboard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0F8C9-0536-44E3-92CA-2798A712B5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6255" y="6126480"/>
            <a:ext cx="1843401" cy="5153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0F16AA96-28DC-7D4D-A3F1-82F345556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" y="1706881"/>
            <a:ext cx="11470993" cy="51054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6B53E39-E0C3-E04D-B75F-6590F1F8AC93}"/>
              </a:ext>
            </a:extLst>
          </p:cNvPr>
          <p:cNvSpPr/>
          <p:nvPr/>
        </p:nvSpPr>
        <p:spPr>
          <a:xfrm>
            <a:off x="335280" y="1828800"/>
            <a:ext cx="8275320" cy="762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279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6254" y="780701"/>
            <a:ext cx="11309465" cy="620395"/>
          </a:xfrm>
        </p:spPr>
        <p:txBody>
          <a:bodyPr>
            <a:no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Postsecondary Participation Dashboard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0F8C9-0536-44E3-92CA-2798A712B5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6255" y="6126480"/>
            <a:ext cx="1843401" cy="5153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F0F71BE-44C5-964B-A568-11F41B7A5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55889"/>
            <a:ext cx="11475719" cy="407059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A10668-E7AF-0647-86E2-CF578578102F}"/>
              </a:ext>
            </a:extLst>
          </p:cNvPr>
          <p:cNvSpPr/>
          <p:nvPr/>
        </p:nvSpPr>
        <p:spPr>
          <a:xfrm>
            <a:off x="74814" y="2037869"/>
            <a:ext cx="1433946" cy="4005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8C5A57-CDDE-9945-A208-A1097B7F4B9C}"/>
              </a:ext>
            </a:extLst>
          </p:cNvPr>
          <p:cNvSpPr/>
          <p:nvPr/>
        </p:nvSpPr>
        <p:spPr>
          <a:xfrm>
            <a:off x="5737858" y="2037869"/>
            <a:ext cx="2385061" cy="4005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5CE244-D1FB-5C42-8471-6537E46B0E1A}"/>
              </a:ext>
            </a:extLst>
          </p:cNvPr>
          <p:cNvSpPr/>
          <p:nvPr/>
        </p:nvSpPr>
        <p:spPr>
          <a:xfrm>
            <a:off x="74814" y="4888909"/>
            <a:ext cx="824346" cy="4005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3694C6-CF9D-444F-B232-773C0E53C202}"/>
              </a:ext>
            </a:extLst>
          </p:cNvPr>
          <p:cNvSpPr/>
          <p:nvPr/>
        </p:nvSpPr>
        <p:spPr>
          <a:xfrm>
            <a:off x="5737858" y="3429000"/>
            <a:ext cx="2385061" cy="4005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73FEF-ABE2-0947-8A91-17930A0C3FEB}"/>
              </a:ext>
            </a:extLst>
          </p:cNvPr>
          <p:cNvSpPr/>
          <p:nvPr/>
        </p:nvSpPr>
        <p:spPr>
          <a:xfrm>
            <a:off x="5737858" y="4852757"/>
            <a:ext cx="2537462" cy="4005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978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DA48D76D1A96479347BEA44F8D52B9" ma:contentTypeVersion="11" ma:contentTypeDescription="Create a new document." ma:contentTypeScope="" ma:versionID="a71cc179299c14473c0f1f41e459eb66">
  <xsd:schema xmlns:xsd="http://www.w3.org/2001/XMLSchema" xmlns:xs="http://www.w3.org/2001/XMLSchema" xmlns:p="http://schemas.microsoft.com/office/2006/metadata/properties" xmlns:ns3="1da952fa-78e8-4504-85b5-c8157013c75a" xmlns:ns4="db6f3059-48cc-4d7e-9087-bb3427f6dadb" targetNamespace="http://schemas.microsoft.com/office/2006/metadata/properties" ma:root="true" ma:fieldsID="b62fe19c6dfffa3420a06bd16940dff4" ns3:_="" ns4:_="">
    <xsd:import namespace="1da952fa-78e8-4504-85b5-c8157013c75a"/>
    <xsd:import namespace="db6f3059-48cc-4d7e-9087-bb3427f6dad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a952fa-78e8-4504-85b5-c8157013c7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6f3059-48cc-4d7e-9087-bb3427f6dad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65FDB59-8BD3-4CC5-A1EC-9CFF6D9328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a952fa-78e8-4504-85b5-c8157013c75a"/>
    <ds:schemaRef ds:uri="db6f3059-48cc-4d7e-9087-bb3427f6da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50998C0-FC87-47C6-B996-1F147B65F3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E612B9-8DB9-4B4B-87F6-8A7455545503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1da952fa-78e8-4504-85b5-c8157013c75a"/>
    <ds:schemaRef ds:uri="db6f3059-48cc-4d7e-9087-bb3427f6dadb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</Words>
  <Application>Microsoft Office PowerPoint</Application>
  <PresentationFormat>Widescreen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1_office theme</vt:lpstr>
      <vt:lpstr>Postsecondary Outcomes Dashboard instructions</vt:lpstr>
      <vt:lpstr>Postsecondary Participation Dashboard</vt:lpstr>
      <vt:lpstr>Postsecondary Participation Dashboard</vt:lpstr>
      <vt:lpstr>Postsecondary Participation Dashboard</vt:lpstr>
      <vt:lpstr>Postsecondary Participation Dashboard</vt:lpstr>
      <vt:lpstr>Postsecondary Participation Dashboard</vt:lpstr>
    </vt:vector>
  </TitlesOfParts>
  <Company>RIDE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Postsecondary Outcomes Dashboard instructions</dc:title>
  <dc:creator>Texeira, Elizabeth</dc:creator>
  <cp:lastModifiedBy>Texeira, Elizabeth</cp:lastModifiedBy>
  <cp:revision>1</cp:revision>
  <dcterms:created xsi:type="dcterms:W3CDTF">2020-02-17T15:45:20Z</dcterms:created>
  <dcterms:modified xsi:type="dcterms:W3CDTF">2020-02-17T15:45:37Z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0x010100AADA48D76D1A96479347BEA44F8D52B9</vt:lpwstr>
  </property>
</Properties>
</file>