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
  </p:notesMasterIdLst>
  <p:sldIdLst>
    <p:sldId id="256" r:id="rId5"/>
    <p:sldId id="390" r:id="rId6"/>
    <p:sldId id="404" r:id="rId7"/>
    <p:sldId id="405" r:id="rId8"/>
    <p:sldId id="397" r:id="rId9"/>
    <p:sldId id="406" r:id="rId10"/>
    <p:sldId id="399" r:id="rId11"/>
    <p:sldId id="407" r:id="rId12"/>
    <p:sldId id="408" r:id="rId13"/>
    <p:sldId id="409" r:id="rId14"/>
    <p:sldId id="410" r:id="rId15"/>
    <p:sldId id="401" r:id="rId16"/>
    <p:sldId id="402" r:id="rId17"/>
    <p:sldId id="411" r:id="rId18"/>
    <p:sldId id="414" r:id="rId19"/>
    <p:sldId id="412" r:id="rId20"/>
    <p:sldId id="40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nfante-Green, Angélica" initials="IA" lastIdx="2" clrIdx="0">
    <p:extLst>
      <p:ext uri="{19B8F6BF-5375-455C-9EA6-DF929625EA0E}">
        <p15:presenceInfo xmlns:p15="http://schemas.microsoft.com/office/powerpoint/2012/main" userId="S-1-5-21-1586716437-331627889-1971066577-11986" providerId="AD"/>
      </p:ext>
    </p:extLst>
  </p:cmAuthor>
  <p:cmAuthor id="2" name="Microsoft Office User" initials="MOU" lastIdx="16" clrIdx="1">
    <p:extLst>
      <p:ext uri="{19B8F6BF-5375-455C-9EA6-DF929625EA0E}">
        <p15:presenceInfo xmlns:p15="http://schemas.microsoft.com/office/powerpoint/2012/main" userId="Microsoft Office User" providerId="None"/>
      </p:ext>
    </p:extLst>
  </p:cmAuthor>
  <p:cmAuthor id="3" name="Foehr, Lisa" initials="FL" lastIdx="14" clrIdx="2">
    <p:extLst>
      <p:ext uri="{19B8F6BF-5375-455C-9EA6-DF929625EA0E}">
        <p15:presenceInfo xmlns:p15="http://schemas.microsoft.com/office/powerpoint/2012/main" userId="S-1-5-21-1586716437-331627889-1971066577-15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432FF"/>
    <a:srgbClr val="D48A40"/>
    <a:srgbClr val="CFE7C7"/>
    <a:srgbClr val="79BB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359"/>
    <p:restoredTop sz="82006"/>
  </p:normalViewPr>
  <p:slideViewPr>
    <p:cSldViewPr snapToGrid="0">
      <p:cViewPr varScale="1">
        <p:scale>
          <a:sx n="72" d="100"/>
          <a:sy n="72" d="100"/>
        </p:scale>
        <p:origin x="240" y="6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FCBA7A-BF3F-C146-AAA3-E14079AA203A}" type="datetimeFigureOut">
              <a:rPr lang="en-US" smtClean="0"/>
              <a:t>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597D3A-D12B-9B44-B2C0-5A2834844EC5}" type="slidenum">
              <a:rPr lang="en-US" smtClean="0"/>
              <a:t>‹#›</a:t>
            </a:fld>
            <a:endParaRPr lang="en-US"/>
          </a:p>
        </p:txBody>
      </p:sp>
    </p:spTree>
    <p:extLst>
      <p:ext uri="{BB962C8B-B14F-4D97-AF65-F5344CB8AC3E}">
        <p14:creationId xmlns:p14="http://schemas.microsoft.com/office/powerpoint/2010/main" val="4138240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4F5B5A-44AC-0648-B48F-BF6AECF46468}" type="slidenum">
              <a:rPr lang="en-US" smtClean="0"/>
              <a:t>1</a:t>
            </a:fld>
            <a:endParaRPr lang="en-US"/>
          </a:p>
        </p:txBody>
      </p:sp>
    </p:spTree>
    <p:extLst>
      <p:ext uri="{BB962C8B-B14F-4D97-AF65-F5344CB8AC3E}">
        <p14:creationId xmlns:p14="http://schemas.microsoft.com/office/powerpoint/2010/main" val="171072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597D3A-D12B-9B44-B2C0-5A2834844EC5}" type="slidenum">
              <a:rPr lang="en-US" smtClean="0"/>
              <a:t>17</a:t>
            </a:fld>
            <a:endParaRPr lang="en-US"/>
          </a:p>
        </p:txBody>
      </p:sp>
    </p:spTree>
    <p:extLst>
      <p:ext uri="{BB962C8B-B14F-4D97-AF65-F5344CB8AC3E}">
        <p14:creationId xmlns:p14="http://schemas.microsoft.com/office/powerpoint/2010/main" val="258407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ELA students showed statistically significant growth on rubrics of reader identity, reading comprehension, and use of metacognitive strategies</a:t>
            </a:r>
            <a:r>
              <a:rPr lang="en-US" sz="1200" b="0" i="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BB597D3A-D12B-9B44-B2C0-5A2834844EC5}" type="slidenum">
              <a:rPr lang="en-US" smtClean="0"/>
              <a:t>5</a:t>
            </a:fld>
            <a:endParaRPr lang="en-US"/>
          </a:p>
        </p:txBody>
      </p:sp>
    </p:spTree>
    <p:extLst>
      <p:ext uri="{BB962C8B-B14F-4D97-AF65-F5344CB8AC3E}">
        <p14:creationId xmlns:p14="http://schemas.microsoft.com/office/powerpoint/2010/main" val="285062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85% say they have enough support from their teacher, they felt encouraged by teachers to share their thoughts </a:t>
            </a:r>
          </a:p>
          <a:p>
            <a:endParaRPr lang="en-US" dirty="0"/>
          </a:p>
          <a:p>
            <a:r>
              <a:rPr lang="en-US" sz="1200" b="0" i="1" u="none" strike="noStrike" kern="1200" dirty="0">
                <a:solidFill>
                  <a:schemeClr val="tx1"/>
                </a:solidFill>
                <a:effectLst/>
                <a:latin typeface="+mn-lt"/>
                <a:ea typeface="+mn-ea"/>
                <a:cs typeface="+mn-cs"/>
              </a:rPr>
              <a:t>“This course was designed with student learning at the forefront. It has been an absolute pleasure teaching this book to this group of students. The journey of the novel itself, coupled with the engaging supplemental materials has been amazing. It has inspired many deep conversations and I think has really moved this group forward for the fall of their 9th grade year. It was extremely helpful to have common language from week 1, and formed a solid foundation for the whole unit.” </a:t>
            </a:r>
            <a:r>
              <a:rPr lang="en-US" sz="1200" b="0" i="0" u="none" strike="noStrike" kern="1200" dirty="0">
                <a:solidFill>
                  <a:schemeClr val="tx1"/>
                </a:solidFill>
                <a:effectLst/>
                <a:latin typeface="+mn-lt"/>
                <a:ea typeface="+mn-ea"/>
                <a:cs typeface="+mn-cs"/>
              </a:rPr>
              <a:t>---Joy Reading Teacher via Padlet </a:t>
            </a:r>
          </a:p>
          <a:p>
            <a:endParaRPr lang="en-US" sz="1200" b="0" i="0" u="none" strike="noStrike" kern="1200" dirty="0">
              <a:solidFill>
                <a:schemeClr val="tx1"/>
              </a:solidFill>
              <a:effectLst/>
              <a:latin typeface="+mn-lt"/>
              <a:ea typeface="+mn-ea"/>
              <a:cs typeface="+mn-cs"/>
            </a:endParaRPr>
          </a:p>
          <a:p>
            <a:r>
              <a:rPr lang="en-US" sz="1200" b="0" i="1" u="none" strike="noStrike" kern="1200" dirty="0">
                <a:solidFill>
                  <a:schemeClr val="tx1"/>
                </a:solidFill>
                <a:effectLst/>
                <a:latin typeface="+mn-lt"/>
                <a:ea typeface="+mn-ea"/>
                <a:cs typeface="+mn-cs"/>
              </a:rPr>
              <a:t>“The biggest benefit was learning new math that was never taught to me before. Also refreshing my mind when math that I have forgotten.”</a:t>
            </a:r>
            <a:r>
              <a:rPr lang="en-US" sz="1200" b="0" i="0" u="none" strike="noStrike" kern="1200" dirty="0">
                <a:solidFill>
                  <a:schemeClr val="tx1"/>
                </a:solidFill>
                <a:effectLst/>
                <a:latin typeface="+mn-lt"/>
                <a:ea typeface="+mn-ea"/>
                <a:cs typeface="+mn-cs"/>
              </a:rPr>
              <a:t>-Johana Hernandez</a:t>
            </a:r>
          </a:p>
          <a:p>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r>
              <a:rPr lang="en-US" sz="1200" b="0" i="1" u="none" strike="noStrike" kern="1200" dirty="0">
                <a:solidFill>
                  <a:schemeClr val="tx1"/>
                </a:solidFill>
                <a:effectLst/>
                <a:latin typeface="+mn-lt"/>
                <a:ea typeface="+mn-ea"/>
                <a:cs typeface="+mn-cs"/>
              </a:rPr>
              <a:t>“[Biggest benefit was] learning more about the affects of racism and colorism and how it impacts us.- </a:t>
            </a:r>
            <a:r>
              <a:rPr lang="en-US" sz="1200" b="0" i="0" u="none" strike="noStrike" kern="1200" dirty="0" err="1">
                <a:solidFill>
                  <a:schemeClr val="tx1"/>
                </a:solidFill>
                <a:effectLst/>
                <a:latin typeface="+mn-lt"/>
                <a:ea typeface="+mn-ea"/>
                <a:cs typeface="+mn-cs"/>
              </a:rPr>
              <a:t>Alida</a:t>
            </a:r>
            <a:r>
              <a:rPr lang="en-US" sz="1200" b="0" i="0" u="none" strike="noStrike" kern="1200" dirty="0">
                <a:solidFill>
                  <a:schemeClr val="tx1"/>
                </a:solidFill>
                <a:effectLst/>
                <a:latin typeface="+mn-lt"/>
                <a:ea typeface="+mn-ea"/>
                <a:cs typeface="+mn-cs"/>
              </a:rPr>
              <a:t> Grim via survey</a:t>
            </a:r>
            <a:endParaRPr lang="en-US" dirty="0"/>
          </a:p>
        </p:txBody>
      </p:sp>
      <p:sp>
        <p:nvSpPr>
          <p:cNvPr id="4" name="Slide Number Placeholder 3"/>
          <p:cNvSpPr>
            <a:spLocks noGrp="1"/>
          </p:cNvSpPr>
          <p:nvPr>
            <p:ph type="sldNum" sz="quarter" idx="5"/>
          </p:nvPr>
        </p:nvSpPr>
        <p:spPr/>
        <p:txBody>
          <a:bodyPr/>
          <a:lstStyle/>
          <a:p>
            <a:fld id="{BB597D3A-D12B-9B44-B2C0-5A2834844EC5}" type="slidenum">
              <a:rPr lang="en-US" smtClean="0"/>
              <a:t>6</a:t>
            </a:fld>
            <a:endParaRPr lang="en-US"/>
          </a:p>
        </p:txBody>
      </p:sp>
    </p:spTree>
    <p:extLst>
      <p:ext uri="{BB962C8B-B14F-4D97-AF65-F5344CB8AC3E}">
        <p14:creationId xmlns:p14="http://schemas.microsoft.com/office/powerpoint/2010/main" val="4134817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85% say they have enough support from their teacher, they felt encouraged by teachers to share their thoughts </a:t>
            </a:r>
          </a:p>
          <a:p>
            <a:endParaRPr lang="en-US" dirty="0"/>
          </a:p>
          <a:p>
            <a:r>
              <a:rPr lang="en-US" sz="1200" b="0" i="1" u="none" strike="noStrike" kern="1200" dirty="0">
                <a:solidFill>
                  <a:schemeClr val="tx1"/>
                </a:solidFill>
                <a:effectLst/>
                <a:latin typeface="+mn-lt"/>
                <a:ea typeface="+mn-ea"/>
                <a:cs typeface="+mn-cs"/>
              </a:rPr>
              <a:t>“This course was designed with student learning at the forefront. It has been an absolute pleasure teaching this book to this group of students. The journey of the novel itself, coupled with the engaging supplemental materials has been amazing. It has inspired many deep conversations and I think has really moved this group forward for the fall of their 9th grade year. It was extremely helpful to have common language from week 1, and formed a solid foundation for the whole unit.” </a:t>
            </a:r>
            <a:r>
              <a:rPr lang="en-US" sz="1200" b="0" i="0" u="none" strike="noStrike" kern="1200" dirty="0">
                <a:solidFill>
                  <a:schemeClr val="tx1"/>
                </a:solidFill>
                <a:effectLst/>
                <a:latin typeface="+mn-lt"/>
                <a:ea typeface="+mn-ea"/>
                <a:cs typeface="+mn-cs"/>
              </a:rPr>
              <a:t>---Joy Reading Teacher via Padlet </a:t>
            </a:r>
          </a:p>
          <a:p>
            <a:endParaRPr lang="en-US" sz="1200" b="0" i="0" u="none" strike="noStrike" kern="1200" dirty="0">
              <a:solidFill>
                <a:schemeClr val="tx1"/>
              </a:solidFill>
              <a:effectLst/>
              <a:latin typeface="+mn-lt"/>
              <a:ea typeface="+mn-ea"/>
              <a:cs typeface="+mn-cs"/>
            </a:endParaRPr>
          </a:p>
          <a:p>
            <a:r>
              <a:rPr lang="en-US" sz="1200" b="0" i="1" u="none" strike="noStrike" kern="1200" dirty="0">
                <a:solidFill>
                  <a:schemeClr val="tx1"/>
                </a:solidFill>
                <a:effectLst/>
                <a:latin typeface="+mn-lt"/>
                <a:ea typeface="+mn-ea"/>
                <a:cs typeface="+mn-cs"/>
              </a:rPr>
              <a:t>“The biggest benefit was learning new math that was never taught to me before. Also refreshing my mind when math that I have forgotten.”</a:t>
            </a:r>
            <a:r>
              <a:rPr lang="en-US" sz="1200" b="0" i="0" u="none" strike="noStrike" kern="1200" dirty="0">
                <a:solidFill>
                  <a:schemeClr val="tx1"/>
                </a:solidFill>
                <a:effectLst/>
                <a:latin typeface="+mn-lt"/>
                <a:ea typeface="+mn-ea"/>
                <a:cs typeface="+mn-cs"/>
              </a:rPr>
              <a:t>-Johana Hernandez</a:t>
            </a:r>
          </a:p>
          <a:p>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r>
              <a:rPr lang="en-US" sz="1200" b="0" i="1" u="none" strike="noStrike" kern="1200" dirty="0">
                <a:solidFill>
                  <a:schemeClr val="tx1"/>
                </a:solidFill>
                <a:effectLst/>
                <a:latin typeface="+mn-lt"/>
                <a:ea typeface="+mn-ea"/>
                <a:cs typeface="+mn-cs"/>
              </a:rPr>
              <a:t>“[Biggest benefit was] learning more about the affects of racism and colorism and how it impacts us.- </a:t>
            </a:r>
            <a:r>
              <a:rPr lang="en-US" sz="1200" b="0" i="0" u="none" strike="noStrike" kern="1200" dirty="0" err="1">
                <a:solidFill>
                  <a:schemeClr val="tx1"/>
                </a:solidFill>
                <a:effectLst/>
                <a:latin typeface="+mn-lt"/>
                <a:ea typeface="+mn-ea"/>
                <a:cs typeface="+mn-cs"/>
              </a:rPr>
              <a:t>Alida</a:t>
            </a:r>
            <a:r>
              <a:rPr lang="en-US" sz="1200" b="0" i="0" u="none" strike="noStrike" kern="1200" dirty="0">
                <a:solidFill>
                  <a:schemeClr val="tx1"/>
                </a:solidFill>
                <a:effectLst/>
                <a:latin typeface="+mn-lt"/>
                <a:ea typeface="+mn-ea"/>
                <a:cs typeface="+mn-cs"/>
              </a:rPr>
              <a:t> Grim via survey</a:t>
            </a:r>
            <a:endParaRPr lang="en-US" dirty="0"/>
          </a:p>
        </p:txBody>
      </p:sp>
      <p:sp>
        <p:nvSpPr>
          <p:cNvPr id="4" name="Slide Number Placeholder 3"/>
          <p:cNvSpPr>
            <a:spLocks noGrp="1"/>
          </p:cNvSpPr>
          <p:nvPr>
            <p:ph type="sldNum" sz="quarter" idx="5"/>
          </p:nvPr>
        </p:nvSpPr>
        <p:spPr/>
        <p:txBody>
          <a:bodyPr/>
          <a:lstStyle/>
          <a:p>
            <a:fld id="{BB597D3A-D12B-9B44-B2C0-5A2834844EC5}" type="slidenum">
              <a:rPr lang="en-US" smtClean="0"/>
              <a:t>8</a:t>
            </a:fld>
            <a:endParaRPr lang="en-US"/>
          </a:p>
        </p:txBody>
      </p:sp>
    </p:spTree>
    <p:extLst>
      <p:ext uri="{BB962C8B-B14F-4D97-AF65-F5344CB8AC3E}">
        <p14:creationId xmlns:p14="http://schemas.microsoft.com/office/powerpoint/2010/main" val="3410647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85% say they have enough support from their teacher, they felt encouraged by teachers to share their thoughts </a:t>
            </a:r>
          </a:p>
          <a:p>
            <a:endParaRPr lang="en-US" dirty="0"/>
          </a:p>
          <a:p>
            <a:r>
              <a:rPr lang="en-US" sz="1200" b="0" i="1" u="none" strike="noStrike" kern="1200" dirty="0">
                <a:solidFill>
                  <a:schemeClr val="tx1"/>
                </a:solidFill>
                <a:effectLst/>
                <a:latin typeface="+mn-lt"/>
                <a:ea typeface="+mn-ea"/>
                <a:cs typeface="+mn-cs"/>
              </a:rPr>
              <a:t>“This course was designed with student learning at the forefront. It has been an absolute pleasure teaching this book to this group of students. The journey of the novel itself, coupled with the engaging supplemental materials has been amazing. It has inspired many deep conversations and I think has really moved this group forward for the fall of their 9th grade year. It was extremely helpful to have common language from week 1, and formed a solid foundation for the whole unit.” </a:t>
            </a:r>
            <a:r>
              <a:rPr lang="en-US" sz="1200" b="0" i="0" u="none" strike="noStrike" kern="1200" dirty="0">
                <a:solidFill>
                  <a:schemeClr val="tx1"/>
                </a:solidFill>
                <a:effectLst/>
                <a:latin typeface="+mn-lt"/>
                <a:ea typeface="+mn-ea"/>
                <a:cs typeface="+mn-cs"/>
              </a:rPr>
              <a:t>---Joy Reading Teacher via Padlet </a:t>
            </a:r>
          </a:p>
          <a:p>
            <a:endParaRPr lang="en-US" sz="1200" b="0" i="0" u="none" strike="noStrike" kern="1200" dirty="0">
              <a:solidFill>
                <a:schemeClr val="tx1"/>
              </a:solidFill>
              <a:effectLst/>
              <a:latin typeface="+mn-lt"/>
              <a:ea typeface="+mn-ea"/>
              <a:cs typeface="+mn-cs"/>
            </a:endParaRPr>
          </a:p>
          <a:p>
            <a:r>
              <a:rPr lang="en-US" sz="1200" b="0" i="1" u="none" strike="noStrike" kern="1200" dirty="0">
                <a:solidFill>
                  <a:schemeClr val="tx1"/>
                </a:solidFill>
                <a:effectLst/>
                <a:latin typeface="+mn-lt"/>
                <a:ea typeface="+mn-ea"/>
                <a:cs typeface="+mn-cs"/>
              </a:rPr>
              <a:t>“The biggest benefit was learning new math that was never taught to me before. Also refreshing my mind when math that I have forgotten.”</a:t>
            </a:r>
            <a:r>
              <a:rPr lang="en-US" sz="1200" b="0" i="0" u="none" strike="noStrike" kern="1200" dirty="0">
                <a:solidFill>
                  <a:schemeClr val="tx1"/>
                </a:solidFill>
                <a:effectLst/>
                <a:latin typeface="+mn-lt"/>
                <a:ea typeface="+mn-ea"/>
                <a:cs typeface="+mn-cs"/>
              </a:rPr>
              <a:t>-Johana Hernandez</a:t>
            </a:r>
          </a:p>
          <a:p>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r>
              <a:rPr lang="en-US" sz="1200" b="0" i="1" u="none" strike="noStrike" kern="1200" dirty="0">
                <a:solidFill>
                  <a:schemeClr val="tx1"/>
                </a:solidFill>
                <a:effectLst/>
                <a:latin typeface="+mn-lt"/>
                <a:ea typeface="+mn-ea"/>
                <a:cs typeface="+mn-cs"/>
              </a:rPr>
              <a:t>“[Biggest benefit was] learning more about the affects of racism and colorism and how it impacts us.- </a:t>
            </a:r>
            <a:r>
              <a:rPr lang="en-US" sz="1200" b="0" i="0" u="none" strike="noStrike" kern="1200" dirty="0" err="1">
                <a:solidFill>
                  <a:schemeClr val="tx1"/>
                </a:solidFill>
                <a:effectLst/>
                <a:latin typeface="+mn-lt"/>
                <a:ea typeface="+mn-ea"/>
                <a:cs typeface="+mn-cs"/>
              </a:rPr>
              <a:t>Alida</a:t>
            </a:r>
            <a:r>
              <a:rPr lang="en-US" sz="1200" b="0" i="0" u="none" strike="noStrike" kern="1200" dirty="0">
                <a:solidFill>
                  <a:schemeClr val="tx1"/>
                </a:solidFill>
                <a:effectLst/>
                <a:latin typeface="+mn-lt"/>
                <a:ea typeface="+mn-ea"/>
                <a:cs typeface="+mn-cs"/>
              </a:rPr>
              <a:t> Grim via survey</a:t>
            </a:r>
            <a:endParaRPr lang="en-US" dirty="0"/>
          </a:p>
        </p:txBody>
      </p:sp>
      <p:sp>
        <p:nvSpPr>
          <p:cNvPr id="4" name="Slide Number Placeholder 3"/>
          <p:cNvSpPr>
            <a:spLocks noGrp="1"/>
          </p:cNvSpPr>
          <p:nvPr>
            <p:ph type="sldNum" sz="quarter" idx="5"/>
          </p:nvPr>
        </p:nvSpPr>
        <p:spPr/>
        <p:txBody>
          <a:bodyPr/>
          <a:lstStyle/>
          <a:p>
            <a:fld id="{BB597D3A-D12B-9B44-B2C0-5A2834844EC5}" type="slidenum">
              <a:rPr lang="en-US" smtClean="0"/>
              <a:t>9</a:t>
            </a:fld>
            <a:endParaRPr lang="en-US"/>
          </a:p>
        </p:txBody>
      </p:sp>
    </p:spTree>
    <p:extLst>
      <p:ext uri="{BB962C8B-B14F-4D97-AF65-F5344CB8AC3E}">
        <p14:creationId xmlns:p14="http://schemas.microsoft.com/office/powerpoint/2010/main" val="3668374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85% say they have enough support from their teacher, they felt encouraged by teachers to share their thoughts </a:t>
            </a:r>
          </a:p>
          <a:p>
            <a:endParaRPr lang="en-US" dirty="0"/>
          </a:p>
          <a:p>
            <a:r>
              <a:rPr lang="en-US" sz="1200" b="0" i="1" u="none" strike="noStrike" kern="1200" dirty="0">
                <a:solidFill>
                  <a:schemeClr val="tx1"/>
                </a:solidFill>
                <a:effectLst/>
                <a:latin typeface="+mn-lt"/>
                <a:ea typeface="+mn-ea"/>
                <a:cs typeface="+mn-cs"/>
              </a:rPr>
              <a:t>“This course was designed with student learning at the forefront. It has been an absolute pleasure teaching this book to this group of students. The journey of the novel itself, coupled with the engaging supplemental materials has been amazing. It has inspired many deep conversations and I think has really moved this group forward for the fall of their 9th grade year. It was extremely helpful to have common language from week 1, and formed a solid foundation for the whole unit.” </a:t>
            </a:r>
            <a:r>
              <a:rPr lang="en-US" sz="1200" b="0" i="0" u="none" strike="noStrike" kern="1200" dirty="0">
                <a:solidFill>
                  <a:schemeClr val="tx1"/>
                </a:solidFill>
                <a:effectLst/>
                <a:latin typeface="+mn-lt"/>
                <a:ea typeface="+mn-ea"/>
                <a:cs typeface="+mn-cs"/>
              </a:rPr>
              <a:t>---Joy Reading Teacher via Padlet </a:t>
            </a:r>
          </a:p>
          <a:p>
            <a:endParaRPr lang="en-US" sz="1200" b="0" i="0" u="none" strike="noStrike" kern="1200" dirty="0">
              <a:solidFill>
                <a:schemeClr val="tx1"/>
              </a:solidFill>
              <a:effectLst/>
              <a:latin typeface="+mn-lt"/>
              <a:ea typeface="+mn-ea"/>
              <a:cs typeface="+mn-cs"/>
            </a:endParaRPr>
          </a:p>
          <a:p>
            <a:r>
              <a:rPr lang="en-US" sz="1200" b="0" i="1" u="none" strike="noStrike" kern="1200" dirty="0">
                <a:solidFill>
                  <a:schemeClr val="tx1"/>
                </a:solidFill>
                <a:effectLst/>
                <a:latin typeface="+mn-lt"/>
                <a:ea typeface="+mn-ea"/>
                <a:cs typeface="+mn-cs"/>
              </a:rPr>
              <a:t>“The biggest benefit was learning new math that was never taught to me before. Also refreshing my mind when math that I have forgotten.”</a:t>
            </a:r>
            <a:r>
              <a:rPr lang="en-US" sz="1200" b="0" i="0" u="none" strike="noStrike" kern="1200" dirty="0">
                <a:solidFill>
                  <a:schemeClr val="tx1"/>
                </a:solidFill>
                <a:effectLst/>
                <a:latin typeface="+mn-lt"/>
                <a:ea typeface="+mn-ea"/>
                <a:cs typeface="+mn-cs"/>
              </a:rPr>
              <a:t>-Johana Hernandez</a:t>
            </a:r>
          </a:p>
          <a:p>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r>
              <a:rPr lang="en-US" sz="1200" b="0" i="1" u="none" strike="noStrike" kern="1200" dirty="0">
                <a:solidFill>
                  <a:schemeClr val="tx1"/>
                </a:solidFill>
                <a:effectLst/>
                <a:latin typeface="+mn-lt"/>
                <a:ea typeface="+mn-ea"/>
                <a:cs typeface="+mn-cs"/>
              </a:rPr>
              <a:t>“[Biggest benefit was] learning more about the affects of racism and colorism and how it impacts us.- </a:t>
            </a:r>
            <a:r>
              <a:rPr lang="en-US" sz="1200" b="0" i="0" u="none" strike="noStrike" kern="1200" dirty="0" err="1">
                <a:solidFill>
                  <a:schemeClr val="tx1"/>
                </a:solidFill>
                <a:effectLst/>
                <a:latin typeface="+mn-lt"/>
                <a:ea typeface="+mn-ea"/>
                <a:cs typeface="+mn-cs"/>
              </a:rPr>
              <a:t>Alida</a:t>
            </a:r>
            <a:r>
              <a:rPr lang="en-US" sz="1200" b="0" i="0" u="none" strike="noStrike" kern="1200" dirty="0">
                <a:solidFill>
                  <a:schemeClr val="tx1"/>
                </a:solidFill>
                <a:effectLst/>
                <a:latin typeface="+mn-lt"/>
                <a:ea typeface="+mn-ea"/>
                <a:cs typeface="+mn-cs"/>
              </a:rPr>
              <a:t> Grim via survey</a:t>
            </a:r>
            <a:endParaRPr lang="en-US" dirty="0"/>
          </a:p>
        </p:txBody>
      </p:sp>
      <p:sp>
        <p:nvSpPr>
          <p:cNvPr id="4" name="Slide Number Placeholder 3"/>
          <p:cNvSpPr>
            <a:spLocks noGrp="1"/>
          </p:cNvSpPr>
          <p:nvPr>
            <p:ph type="sldNum" sz="quarter" idx="5"/>
          </p:nvPr>
        </p:nvSpPr>
        <p:spPr/>
        <p:txBody>
          <a:bodyPr/>
          <a:lstStyle/>
          <a:p>
            <a:fld id="{BB597D3A-D12B-9B44-B2C0-5A2834844EC5}" type="slidenum">
              <a:rPr lang="en-US" smtClean="0"/>
              <a:t>10</a:t>
            </a:fld>
            <a:endParaRPr lang="en-US"/>
          </a:p>
        </p:txBody>
      </p:sp>
    </p:spTree>
    <p:extLst>
      <p:ext uri="{BB962C8B-B14F-4D97-AF65-F5344CB8AC3E}">
        <p14:creationId xmlns:p14="http://schemas.microsoft.com/office/powerpoint/2010/main" val="3517069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85% say they have enough support from their teacher, they felt encouraged by teachers to share their thoughts </a:t>
            </a:r>
          </a:p>
          <a:p>
            <a:endParaRPr lang="en-US" dirty="0"/>
          </a:p>
          <a:p>
            <a:r>
              <a:rPr lang="en-US" sz="1200" b="0" i="1" u="none" strike="noStrike" kern="1200" dirty="0">
                <a:solidFill>
                  <a:schemeClr val="tx1"/>
                </a:solidFill>
                <a:effectLst/>
                <a:latin typeface="+mn-lt"/>
                <a:ea typeface="+mn-ea"/>
                <a:cs typeface="+mn-cs"/>
              </a:rPr>
              <a:t>“This course was designed with student learning at the forefront. It has been an absolute pleasure teaching this book to this group of students. The journey of the novel itself, coupled with the engaging supplemental materials has been amazing. It has inspired many deep conversations and I think has really moved this group forward for the fall of their 9th grade year. It was extremely helpful to have common language from week 1, and formed a solid foundation for the whole unit.” </a:t>
            </a:r>
            <a:r>
              <a:rPr lang="en-US" sz="1200" b="0" i="0" u="none" strike="noStrike" kern="1200" dirty="0">
                <a:solidFill>
                  <a:schemeClr val="tx1"/>
                </a:solidFill>
                <a:effectLst/>
                <a:latin typeface="+mn-lt"/>
                <a:ea typeface="+mn-ea"/>
                <a:cs typeface="+mn-cs"/>
              </a:rPr>
              <a:t>---Joy Reading Teacher via Padlet </a:t>
            </a:r>
          </a:p>
          <a:p>
            <a:endParaRPr lang="en-US" sz="1200" b="0" i="0" u="none" strike="noStrike" kern="1200" dirty="0">
              <a:solidFill>
                <a:schemeClr val="tx1"/>
              </a:solidFill>
              <a:effectLst/>
              <a:latin typeface="+mn-lt"/>
              <a:ea typeface="+mn-ea"/>
              <a:cs typeface="+mn-cs"/>
            </a:endParaRPr>
          </a:p>
          <a:p>
            <a:r>
              <a:rPr lang="en-US" sz="1200" b="0" i="1" u="none" strike="noStrike" kern="1200" dirty="0">
                <a:solidFill>
                  <a:schemeClr val="tx1"/>
                </a:solidFill>
                <a:effectLst/>
                <a:latin typeface="+mn-lt"/>
                <a:ea typeface="+mn-ea"/>
                <a:cs typeface="+mn-cs"/>
              </a:rPr>
              <a:t>“The biggest benefit was learning new math that was never taught to me before. Also refreshing my mind when math that I have forgotten.”</a:t>
            </a:r>
            <a:r>
              <a:rPr lang="en-US" sz="1200" b="0" i="0" u="none" strike="noStrike" kern="1200" dirty="0">
                <a:solidFill>
                  <a:schemeClr val="tx1"/>
                </a:solidFill>
                <a:effectLst/>
                <a:latin typeface="+mn-lt"/>
                <a:ea typeface="+mn-ea"/>
                <a:cs typeface="+mn-cs"/>
              </a:rPr>
              <a:t>-Johana Hernandez</a:t>
            </a:r>
          </a:p>
          <a:p>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r>
              <a:rPr lang="en-US" sz="1200" b="0" i="1" u="none" strike="noStrike" kern="1200" dirty="0">
                <a:solidFill>
                  <a:schemeClr val="tx1"/>
                </a:solidFill>
                <a:effectLst/>
                <a:latin typeface="+mn-lt"/>
                <a:ea typeface="+mn-ea"/>
                <a:cs typeface="+mn-cs"/>
              </a:rPr>
              <a:t>“[Biggest benefit was] learning more about the affects of racism and colorism and how it impacts us.- </a:t>
            </a:r>
            <a:r>
              <a:rPr lang="en-US" sz="1200" b="0" i="0" u="none" strike="noStrike" kern="1200" dirty="0" err="1">
                <a:solidFill>
                  <a:schemeClr val="tx1"/>
                </a:solidFill>
                <a:effectLst/>
                <a:latin typeface="+mn-lt"/>
                <a:ea typeface="+mn-ea"/>
                <a:cs typeface="+mn-cs"/>
              </a:rPr>
              <a:t>Alida</a:t>
            </a:r>
            <a:r>
              <a:rPr lang="en-US" sz="1200" b="0" i="0" u="none" strike="noStrike" kern="1200" dirty="0">
                <a:solidFill>
                  <a:schemeClr val="tx1"/>
                </a:solidFill>
                <a:effectLst/>
                <a:latin typeface="+mn-lt"/>
                <a:ea typeface="+mn-ea"/>
                <a:cs typeface="+mn-cs"/>
              </a:rPr>
              <a:t> Grim via survey</a:t>
            </a:r>
            <a:endParaRPr lang="en-US" dirty="0"/>
          </a:p>
        </p:txBody>
      </p:sp>
      <p:sp>
        <p:nvSpPr>
          <p:cNvPr id="4" name="Slide Number Placeholder 3"/>
          <p:cNvSpPr>
            <a:spLocks noGrp="1"/>
          </p:cNvSpPr>
          <p:nvPr>
            <p:ph type="sldNum" sz="quarter" idx="5"/>
          </p:nvPr>
        </p:nvSpPr>
        <p:spPr/>
        <p:txBody>
          <a:bodyPr/>
          <a:lstStyle/>
          <a:p>
            <a:fld id="{BB597D3A-D12B-9B44-B2C0-5A2834844EC5}" type="slidenum">
              <a:rPr lang="en-US" smtClean="0"/>
              <a:t>11</a:t>
            </a:fld>
            <a:endParaRPr lang="en-US"/>
          </a:p>
        </p:txBody>
      </p:sp>
    </p:spTree>
    <p:extLst>
      <p:ext uri="{BB962C8B-B14F-4D97-AF65-F5344CB8AC3E}">
        <p14:creationId xmlns:p14="http://schemas.microsoft.com/office/powerpoint/2010/main" val="3068664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85% say they have enough support from their teacher, they felt encouraged by teachers to share their thoughts </a:t>
            </a:r>
          </a:p>
          <a:p>
            <a:endParaRPr lang="en-US" dirty="0"/>
          </a:p>
          <a:p>
            <a:r>
              <a:rPr lang="en-US" sz="1200" b="0" i="1" u="none" strike="noStrike" kern="1200" dirty="0">
                <a:solidFill>
                  <a:schemeClr val="tx1"/>
                </a:solidFill>
                <a:effectLst/>
                <a:latin typeface="+mn-lt"/>
                <a:ea typeface="+mn-ea"/>
                <a:cs typeface="+mn-cs"/>
              </a:rPr>
              <a:t>“This course was designed with student learning at the forefront. It has been an absolute pleasure teaching this book to this group of students. The journey of the novel itself, coupled with the engaging supplemental materials has been amazing. It has inspired many deep conversations and I think has really moved this group forward for the fall of their 9th grade year. It was extremely helpful to have common language from week 1, and formed a solid foundation for the whole unit.” </a:t>
            </a:r>
            <a:r>
              <a:rPr lang="en-US" sz="1200" b="0" i="0" u="none" strike="noStrike" kern="1200" dirty="0">
                <a:solidFill>
                  <a:schemeClr val="tx1"/>
                </a:solidFill>
                <a:effectLst/>
                <a:latin typeface="+mn-lt"/>
                <a:ea typeface="+mn-ea"/>
                <a:cs typeface="+mn-cs"/>
              </a:rPr>
              <a:t>---Joy Reading Teacher via Padlet </a:t>
            </a:r>
          </a:p>
          <a:p>
            <a:endParaRPr lang="en-US" sz="1200" b="0" i="0" u="none" strike="noStrike" kern="1200" dirty="0">
              <a:solidFill>
                <a:schemeClr val="tx1"/>
              </a:solidFill>
              <a:effectLst/>
              <a:latin typeface="+mn-lt"/>
              <a:ea typeface="+mn-ea"/>
              <a:cs typeface="+mn-cs"/>
            </a:endParaRPr>
          </a:p>
          <a:p>
            <a:r>
              <a:rPr lang="en-US" sz="1200" b="0" i="1" u="none" strike="noStrike" kern="1200" dirty="0">
                <a:solidFill>
                  <a:schemeClr val="tx1"/>
                </a:solidFill>
                <a:effectLst/>
                <a:latin typeface="+mn-lt"/>
                <a:ea typeface="+mn-ea"/>
                <a:cs typeface="+mn-cs"/>
              </a:rPr>
              <a:t>“The biggest benefit was learning new math that was never taught to me before. Also refreshing my mind when math that I have forgotten.”</a:t>
            </a:r>
            <a:r>
              <a:rPr lang="en-US" sz="1200" b="0" i="0" u="none" strike="noStrike" kern="1200" dirty="0">
                <a:solidFill>
                  <a:schemeClr val="tx1"/>
                </a:solidFill>
                <a:effectLst/>
                <a:latin typeface="+mn-lt"/>
                <a:ea typeface="+mn-ea"/>
                <a:cs typeface="+mn-cs"/>
              </a:rPr>
              <a:t>-Johana Hernandez</a:t>
            </a:r>
          </a:p>
          <a:p>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r>
              <a:rPr lang="en-US" sz="1200" b="0" i="1" u="none" strike="noStrike" kern="1200" dirty="0">
                <a:solidFill>
                  <a:schemeClr val="tx1"/>
                </a:solidFill>
                <a:effectLst/>
                <a:latin typeface="+mn-lt"/>
                <a:ea typeface="+mn-ea"/>
                <a:cs typeface="+mn-cs"/>
              </a:rPr>
              <a:t>“[Biggest benefit was] learning more about the affects of racism and colorism and how it impacts us.- </a:t>
            </a:r>
            <a:r>
              <a:rPr lang="en-US" sz="1200" b="0" i="0" u="none" strike="noStrike" kern="1200" dirty="0" err="1">
                <a:solidFill>
                  <a:schemeClr val="tx1"/>
                </a:solidFill>
                <a:effectLst/>
                <a:latin typeface="+mn-lt"/>
                <a:ea typeface="+mn-ea"/>
                <a:cs typeface="+mn-cs"/>
              </a:rPr>
              <a:t>Alida</a:t>
            </a:r>
            <a:r>
              <a:rPr lang="en-US" sz="1200" b="0" i="0" u="none" strike="noStrike" kern="1200" dirty="0">
                <a:solidFill>
                  <a:schemeClr val="tx1"/>
                </a:solidFill>
                <a:effectLst/>
                <a:latin typeface="+mn-lt"/>
                <a:ea typeface="+mn-ea"/>
                <a:cs typeface="+mn-cs"/>
              </a:rPr>
              <a:t> Grim via survey</a:t>
            </a:r>
            <a:endParaRPr lang="en-US" dirty="0"/>
          </a:p>
        </p:txBody>
      </p:sp>
      <p:sp>
        <p:nvSpPr>
          <p:cNvPr id="4" name="Slide Number Placeholder 3"/>
          <p:cNvSpPr>
            <a:spLocks noGrp="1"/>
          </p:cNvSpPr>
          <p:nvPr>
            <p:ph type="sldNum" sz="quarter" idx="5"/>
          </p:nvPr>
        </p:nvSpPr>
        <p:spPr/>
        <p:txBody>
          <a:bodyPr/>
          <a:lstStyle/>
          <a:p>
            <a:fld id="{BB597D3A-D12B-9B44-B2C0-5A2834844EC5}" type="slidenum">
              <a:rPr lang="en-US" smtClean="0"/>
              <a:t>14</a:t>
            </a:fld>
            <a:endParaRPr lang="en-US"/>
          </a:p>
        </p:txBody>
      </p:sp>
    </p:spTree>
    <p:extLst>
      <p:ext uri="{BB962C8B-B14F-4D97-AF65-F5344CB8AC3E}">
        <p14:creationId xmlns:p14="http://schemas.microsoft.com/office/powerpoint/2010/main" val="2484649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85% say they have enough support from their teacher, they felt encouraged by teachers to share their thoughts </a:t>
            </a:r>
          </a:p>
          <a:p>
            <a:endParaRPr lang="en-US" dirty="0"/>
          </a:p>
          <a:p>
            <a:r>
              <a:rPr lang="en-US" sz="1200" b="0" i="1" u="none" strike="noStrike" kern="1200" dirty="0">
                <a:solidFill>
                  <a:schemeClr val="tx1"/>
                </a:solidFill>
                <a:effectLst/>
                <a:latin typeface="+mn-lt"/>
                <a:ea typeface="+mn-ea"/>
                <a:cs typeface="+mn-cs"/>
              </a:rPr>
              <a:t>“This course was designed with student learning at the forefront. It has been an absolute pleasure teaching this book to this group of students. The journey of the novel itself, coupled with the engaging supplemental materials has been amazing. It has inspired many deep conversations and I think has really moved this group forward for the fall of their 9th grade year. It was extremely helpful to have common language from week 1, and formed a solid foundation for the whole unit.” </a:t>
            </a:r>
            <a:r>
              <a:rPr lang="en-US" sz="1200" b="0" i="0" u="none" strike="noStrike" kern="1200" dirty="0">
                <a:solidFill>
                  <a:schemeClr val="tx1"/>
                </a:solidFill>
                <a:effectLst/>
                <a:latin typeface="+mn-lt"/>
                <a:ea typeface="+mn-ea"/>
                <a:cs typeface="+mn-cs"/>
              </a:rPr>
              <a:t>---Joy Reading Teacher via Padlet </a:t>
            </a:r>
          </a:p>
          <a:p>
            <a:endParaRPr lang="en-US" sz="1200" b="0" i="0" u="none" strike="noStrike" kern="1200" dirty="0">
              <a:solidFill>
                <a:schemeClr val="tx1"/>
              </a:solidFill>
              <a:effectLst/>
              <a:latin typeface="+mn-lt"/>
              <a:ea typeface="+mn-ea"/>
              <a:cs typeface="+mn-cs"/>
            </a:endParaRPr>
          </a:p>
          <a:p>
            <a:r>
              <a:rPr lang="en-US" sz="1200" b="0" i="1" u="none" strike="noStrike" kern="1200" dirty="0">
                <a:solidFill>
                  <a:schemeClr val="tx1"/>
                </a:solidFill>
                <a:effectLst/>
                <a:latin typeface="+mn-lt"/>
                <a:ea typeface="+mn-ea"/>
                <a:cs typeface="+mn-cs"/>
              </a:rPr>
              <a:t>“The biggest benefit was learning new math that was never taught to me before. Also refreshing my mind when math that I have forgotten.”</a:t>
            </a:r>
            <a:r>
              <a:rPr lang="en-US" sz="1200" b="0" i="0" u="none" strike="noStrike" kern="1200" dirty="0">
                <a:solidFill>
                  <a:schemeClr val="tx1"/>
                </a:solidFill>
                <a:effectLst/>
                <a:latin typeface="+mn-lt"/>
                <a:ea typeface="+mn-ea"/>
                <a:cs typeface="+mn-cs"/>
              </a:rPr>
              <a:t>-Johana Hernandez</a:t>
            </a:r>
          </a:p>
          <a:p>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r>
              <a:rPr lang="en-US" sz="1200" b="0" i="1" u="none" strike="noStrike" kern="1200" dirty="0">
                <a:solidFill>
                  <a:schemeClr val="tx1"/>
                </a:solidFill>
                <a:effectLst/>
                <a:latin typeface="+mn-lt"/>
                <a:ea typeface="+mn-ea"/>
                <a:cs typeface="+mn-cs"/>
              </a:rPr>
              <a:t>“[Biggest benefit was] learning more about the affects of racism and colorism and how it impacts us.- </a:t>
            </a:r>
            <a:r>
              <a:rPr lang="en-US" sz="1200" b="0" i="0" u="none" strike="noStrike" kern="1200" dirty="0" err="1">
                <a:solidFill>
                  <a:schemeClr val="tx1"/>
                </a:solidFill>
                <a:effectLst/>
                <a:latin typeface="+mn-lt"/>
                <a:ea typeface="+mn-ea"/>
                <a:cs typeface="+mn-cs"/>
              </a:rPr>
              <a:t>Alida</a:t>
            </a:r>
            <a:r>
              <a:rPr lang="en-US" sz="1200" b="0" i="0" u="none" strike="noStrike" kern="1200" dirty="0">
                <a:solidFill>
                  <a:schemeClr val="tx1"/>
                </a:solidFill>
                <a:effectLst/>
                <a:latin typeface="+mn-lt"/>
                <a:ea typeface="+mn-ea"/>
                <a:cs typeface="+mn-cs"/>
              </a:rPr>
              <a:t> Grim via survey</a:t>
            </a:r>
            <a:endParaRPr lang="en-US" dirty="0"/>
          </a:p>
        </p:txBody>
      </p:sp>
      <p:sp>
        <p:nvSpPr>
          <p:cNvPr id="4" name="Slide Number Placeholder 3"/>
          <p:cNvSpPr>
            <a:spLocks noGrp="1"/>
          </p:cNvSpPr>
          <p:nvPr>
            <p:ph type="sldNum" sz="quarter" idx="5"/>
          </p:nvPr>
        </p:nvSpPr>
        <p:spPr/>
        <p:txBody>
          <a:bodyPr/>
          <a:lstStyle/>
          <a:p>
            <a:fld id="{BB597D3A-D12B-9B44-B2C0-5A2834844EC5}" type="slidenum">
              <a:rPr lang="en-US" smtClean="0"/>
              <a:t>15</a:t>
            </a:fld>
            <a:endParaRPr lang="en-US"/>
          </a:p>
        </p:txBody>
      </p:sp>
    </p:spTree>
    <p:extLst>
      <p:ext uri="{BB962C8B-B14F-4D97-AF65-F5344CB8AC3E}">
        <p14:creationId xmlns:p14="http://schemas.microsoft.com/office/powerpoint/2010/main" val="20652819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25E961FD-291E-4942-B84C-5A716FDD4302}"/>
              </a:ext>
            </a:extLst>
          </p:cNvPr>
          <p:cNvSpPr>
            <a:spLocks noGrp="1"/>
          </p:cNvSpPr>
          <p:nvPr>
            <p:ph type="pic" sz="quarter" idx="13"/>
          </p:nvPr>
        </p:nvSpPr>
        <p:spPr>
          <a:xfrm>
            <a:off x="304800" y="304799"/>
            <a:ext cx="11572875" cy="353872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a:lstStyle>
            <a:lvl1pPr marL="0" indent="0">
              <a:buNone/>
              <a:defRPr/>
            </a:lvl1pPr>
          </a:lstStyle>
          <a:p>
            <a:endParaRPr lang="en-US"/>
          </a:p>
        </p:txBody>
      </p:sp>
      <p:sp>
        <p:nvSpPr>
          <p:cNvPr id="13" name="Прямоугольник 2">
            <a:extLst>
              <a:ext uri="{FF2B5EF4-FFF2-40B4-BE49-F238E27FC236}">
                <a16:creationId xmlns:a16="http://schemas.microsoft.com/office/drawing/2014/main" id="{B7877920-6C8D-4802-81F7-DCDE19AEA2A6}"/>
              </a:ext>
            </a:extLst>
          </p:cNvPr>
          <p:cNvSpPr/>
          <p:nvPr userDrawn="1"/>
        </p:nvSpPr>
        <p:spPr>
          <a:xfrm>
            <a:off x="304800" y="4159116"/>
            <a:ext cx="8899100" cy="2386744"/>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900">
              <a:solidFill>
                <a:prstClr val="white"/>
              </a:solidFill>
              <a:latin typeface="Calibri" panose="020F0502020204030204"/>
            </a:endParaRPr>
          </a:p>
        </p:txBody>
      </p:sp>
      <p:sp>
        <p:nvSpPr>
          <p:cNvPr id="14" name="Прямоугольник 11">
            <a:extLst>
              <a:ext uri="{FF2B5EF4-FFF2-40B4-BE49-F238E27FC236}">
                <a16:creationId xmlns:a16="http://schemas.microsoft.com/office/drawing/2014/main" id="{AC6E8A01-1018-4AFE-A229-B735D9B018CB}"/>
              </a:ext>
            </a:extLst>
          </p:cNvPr>
          <p:cNvSpPr/>
          <p:nvPr userDrawn="1"/>
        </p:nvSpPr>
        <p:spPr>
          <a:xfrm>
            <a:off x="9526469" y="4159116"/>
            <a:ext cx="2351843" cy="2386744"/>
          </a:xfrm>
          <a:prstGeom prst="rect">
            <a:avLst/>
          </a:prstGeom>
          <a:solidFill>
            <a:srgbClr val="8FB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900">
              <a:solidFill>
                <a:prstClr val="white"/>
              </a:solidFill>
              <a:latin typeface="Calibri" panose="020F0502020204030204"/>
            </a:endParaRPr>
          </a:p>
        </p:txBody>
      </p:sp>
      <p:pic>
        <p:nvPicPr>
          <p:cNvPr id="15" name="Graphic 14">
            <a:extLst>
              <a:ext uri="{FF2B5EF4-FFF2-40B4-BE49-F238E27FC236}">
                <a16:creationId xmlns:a16="http://schemas.microsoft.com/office/drawing/2014/main" id="{3665694F-8DF2-4937-B609-8F95E25898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03271" y="5097963"/>
            <a:ext cx="1198238" cy="509050"/>
          </a:xfrm>
          <a:prstGeom prst="rect">
            <a:avLst/>
          </a:prstGeom>
        </p:spPr>
      </p:pic>
      <p:cxnSp>
        <p:nvCxnSpPr>
          <p:cNvPr id="19" name="Straight Connector 18">
            <a:extLst>
              <a:ext uri="{FF2B5EF4-FFF2-40B4-BE49-F238E27FC236}">
                <a16:creationId xmlns:a16="http://schemas.microsoft.com/office/drawing/2014/main" id="{7C450DC8-B6F7-403F-8C0C-54545608D944}"/>
              </a:ext>
            </a:extLst>
          </p:cNvPr>
          <p:cNvCxnSpPr/>
          <p:nvPr userDrawn="1"/>
        </p:nvCxnSpPr>
        <p:spPr>
          <a:xfrm>
            <a:off x="730471" y="5249772"/>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5534C59-34ED-4253-B5D0-0B6A3FABBF6D}"/>
              </a:ext>
            </a:extLst>
          </p:cNvPr>
          <p:cNvSpPr>
            <a:spLocks noGrp="1"/>
          </p:cNvSpPr>
          <p:nvPr>
            <p:ph type="ctrTitle" hasCustomPrompt="1"/>
          </p:nvPr>
        </p:nvSpPr>
        <p:spPr>
          <a:xfrm>
            <a:off x="622817" y="4399360"/>
            <a:ext cx="8266176" cy="701731"/>
          </a:xfrm>
        </p:spPr>
        <p:txBody>
          <a:bodyPr anchor="t"/>
          <a:lstStyle>
            <a:lvl1pPr algn="l">
              <a:defRPr sz="4400">
                <a:solidFill>
                  <a:schemeClr val="bg1"/>
                </a:solidFill>
              </a:defRPr>
            </a:lvl1pPr>
          </a:lstStyle>
          <a:p>
            <a:r>
              <a:rPr lang="en-US"/>
              <a:t>YOUR DECK’S TITLE GOES HERE</a:t>
            </a:r>
          </a:p>
        </p:txBody>
      </p:sp>
      <p:sp>
        <p:nvSpPr>
          <p:cNvPr id="3" name="Subtitle 2">
            <a:extLst>
              <a:ext uri="{FF2B5EF4-FFF2-40B4-BE49-F238E27FC236}">
                <a16:creationId xmlns:a16="http://schemas.microsoft.com/office/drawing/2014/main" id="{1455C329-DC2F-488E-861C-64EAB89C8320}"/>
              </a:ext>
            </a:extLst>
          </p:cNvPr>
          <p:cNvSpPr>
            <a:spLocks noGrp="1"/>
          </p:cNvSpPr>
          <p:nvPr>
            <p:ph type="subTitle" idx="1" hasCustomPrompt="1"/>
          </p:nvPr>
        </p:nvSpPr>
        <p:spPr>
          <a:xfrm>
            <a:off x="622817" y="5332289"/>
            <a:ext cx="8266176" cy="1069848"/>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Your Deck’s sub-title goes here. Just make sure it doesn’t exceed two lines!</a:t>
            </a:r>
          </a:p>
        </p:txBody>
      </p:sp>
    </p:spTree>
    <p:extLst>
      <p:ext uri="{BB962C8B-B14F-4D97-AF65-F5344CB8AC3E}">
        <p14:creationId xmlns:p14="http://schemas.microsoft.com/office/powerpoint/2010/main" val="3211980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lumns Paragraph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5/20/21</a:t>
            </a:fld>
            <a:endParaRPr lang="en-US">
              <a:solidFill>
                <a:prstClr val="white"/>
              </a:solidFill>
            </a:endParaRP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solidFill>
                  <a:prstClr val="white"/>
                </a:solidFill>
              </a:rPr>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304800" y="2087878"/>
            <a:ext cx="11582400" cy="3703320"/>
          </a:xfrm>
        </p:spPr>
        <p:txBody>
          <a:bodyPr numCol="3" spcCol="914400"/>
          <a:lstStyle>
            <a:lvl1pPr marL="0" indent="0">
              <a:buNone/>
              <a:tabLs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2138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5/20/21</a:t>
            </a:fld>
            <a:endParaRPr lang="en-US">
              <a:solidFill>
                <a:prstClr val="white"/>
              </a:solidFill>
            </a:endParaRP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solidFill>
                  <a:prstClr val="white"/>
                </a:solidFill>
              </a:rPr>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B6A3415C-D4D1-40DF-AB43-2D88A58773C9}"/>
              </a:ext>
            </a:extLst>
          </p:cNvPr>
          <p:cNvSpPr>
            <a:spLocks noGrp="1"/>
          </p:cNvSpPr>
          <p:nvPr>
            <p:ph type="body" sz="quarter" idx="14"/>
          </p:nvPr>
        </p:nvSpPr>
        <p:spPr>
          <a:xfrm>
            <a:off x="304800" y="2085975"/>
            <a:ext cx="11582400" cy="37052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07406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s Bullet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5/20/21</a:t>
            </a:fld>
            <a:endParaRPr lang="en-US">
              <a:solidFill>
                <a:prstClr val="white"/>
              </a:solidFill>
            </a:endParaRP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solidFill>
                  <a:prstClr val="white"/>
                </a:solidFill>
              </a:rPr>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B6A3415C-D4D1-40DF-AB43-2D88A58773C9}"/>
              </a:ext>
            </a:extLst>
          </p:cNvPr>
          <p:cNvSpPr>
            <a:spLocks noGrp="1"/>
          </p:cNvSpPr>
          <p:nvPr>
            <p:ph type="body" sz="quarter" idx="14"/>
          </p:nvPr>
        </p:nvSpPr>
        <p:spPr>
          <a:xfrm>
            <a:off x="304800" y="2085975"/>
            <a:ext cx="5543550" cy="37052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7">
            <a:extLst>
              <a:ext uri="{FF2B5EF4-FFF2-40B4-BE49-F238E27FC236}">
                <a16:creationId xmlns:a16="http://schemas.microsoft.com/office/drawing/2014/main" id="{94A30C68-45E3-466C-92E1-DBE369D97BB0}"/>
              </a:ext>
            </a:extLst>
          </p:cNvPr>
          <p:cNvSpPr>
            <a:spLocks noGrp="1"/>
          </p:cNvSpPr>
          <p:nvPr>
            <p:ph type="body" sz="quarter" idx="15"/>
          </p:nvPr>
        </p:nvSpPr>
        <p:spPr>
          <a:xfrm>
            <a:off x="6340602" y="2085975"/>
            <a:ext cx="5546598" cy="37052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666928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s and Image on the Righ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5/20/21</a:t>
            </a:fld>
            <a:endParaRPr lang="en-US">
              <a:solidFill>
                <a:prstClr val="white"/>
              </a:solidFill>
            </a:endParaRP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solidFill>
                  <a:prstClr val="white"/>
                </a:solidFill>
              </a:rPr>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304800" y="2087878"/>
            <a:ext cx="5483352" cy="370332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6096000" y="2085974"/>
            <a:ext cx="5791200" cy="370331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Tree>
    <p:extLst>
      <p:ext uri="{BB962C8B-B14F-4D97-AF65-F5344CB8AC3E}">
        <p14:creationId xmlns:p14="http://schemas.microsoft.com/office/powerpoint/2010/main" val="14607863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s and Image on the Righ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5483352" cy="701731"/>
          </a:xfrm>
        </p:spPr>
        <p:txBody>
          <a:bodyPr/>
          <a:lstStyle>
            <a:lvl1pPr>
              <a:defRPr/>
            </a:lvl1pPr>
          </a:lstStyle>
          <a:p>
            <a:r>
              <a:rPr lang="en-US"/>
              <a:t>SLIDE’S 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5/20/21</a:t>
            </a:fld>
            <a:endParaRPr lang="en-US">
              <a:solidFill>
                <a:prstClr val="white"/>
              </a:solidFill>
            </a:endParaRP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solidFill>
                  <a:prstClr val="white"/>
                </a:solidFill>
              </a:rPr>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5483352"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304800" y="2087878"/>
            <a:ext cx="5483352" cy="370332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6099048" y="304800"/>
            <a:ext cx="5788152" cy="5486397"/>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Tree>
    <p:extLst>
      <p:ext uri="{BB962C8B-B14F-4D97-AF65-F5344CB8AC3E}">
        <p14:creationId xmlns:p14="http://schemas.microsoft.com/office/powerpoint/2010/main" val="2626378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s and Image on the Right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609909C-F8EB-4588-A2C4-BCA7B7D97A6C}"/>
              </a:ext>
            </a:extLst>
          </p:cNvPr>
          <p:cNvSpPr/>
          <p:nvPr userDrawn="1"/>
        </p:nvSpPr>
        <p:spPr>
          <a:xfrm>
            <a:off x="304800" y="304800"/>
            <a:ext cx="5791200" cy="54863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solidFill>
                <a:prstClr val="white"/>
              </a:solidFill>
            </a:endParaRP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5/20/21</a:t>
            </a:fld>
            <a:endParaRPr lang="en-US">
              <a:solidFill>
                <a:prstClr val="white"/>
              </a:solidFill>
            </a:endParaRP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solidFill>
                  <a:prstClr val="white"/>
                </a:solidFill>
              </a:rPr>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782574" y="724109"/>
            <a:ext cx="4736236" cy="1233952"/>
          </a:xfrm>
        </p:spPr>
        <p:txBody>
          <a:bodyPr>
            <a:noAutofit/>
          </a:bodyPr>
          <a:lstStyle>
            <a:lvl1pPr marL="0" indent="0">
              <a:buNone/>
              <a:defRPr sz="2100">
                <a:solidFill>
                  <a:schemeClr val="bg1"/>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Use this box to bring in a key takeaway or summary into your slide. Do your best to keep things in three lines or less.</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6099048" y="304800"/>
            <a:ext cx="5788152" cy="5486397"/>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Tree>
    <p:extLst>
      <p:ext uri="{BB962C8B-B14F-4D97-AF65-F5344CB8AC3E}">
        <p14:creationId xmlns:p14="http://schemas.microsoft.com/office/powerpoint/2010/main" val="3259525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s and Image on the Lef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5/20/21</a:t>
            </a:fld>
            <a:endParaRPr lang="en-US">
              <a:solidFill>
                <a:prstClr val="white"/>
              </a:solidFill>
            </a:endParaRP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solidFill>
                  <a:prstClr val="white"/>
                </a:solidFill>
              </a:rPr>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6400800" y="2087878"/>
            <a:ext cx="5486400" cy="370332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0" y="2085974"/>
            <a:ext cx="5791200" cy="370331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Tree>
    <p:extLst>
      <p:ext uri="{BB962C8B-B14F-4D97-AF65-F5344CB8AC3E}">
        <p14:creationId xmlns:p14="http://schemas.microsoft.com/office/powerpoint/2010/main" val="10617807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xts and Image on the Left 2">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D344127-2D10-462E-BD53-FC4DACEC688C}"/>
              </a:ext>
            </a:extLst>
          </p:cNvPr>
          <p:cNvCxnSpPr/>
          <p:nvPr userDrawn="1"/>
        </p:nvCxnSpPr>
        <p:spPr>
          <a:xfrm>
            <a:off x="6483166"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610A1710-2726-42C6-9D81-4D6BCAD745D9}"/>
              </a:ext>
            </a:extLst>
          </p:cNvPr>
          <p:cNvGrpSpPr/>
          <p:nvPr userDrawn="1"/>
        </p:nvGrpSpPr>
        <p:grpSpPr>
          <a:xfrm>
            <a:off x="304801" y="6126480"/>
            <a:ext cx="11582400" cy="426715"/>
            <a:chOff x="304801" y="6126480"/>
            <a:chExt cx="11582400" cy="426715"/>
          </a:xfrm>
        </p:grpSpPr>
        <p:sp>
          <p:nvSpPr>
            <p:cNvPr id="12" name="Rectangle 11">
              <a:extLst>
                <a:ext uri="{FF2B5EF4-FFF2-40B4-BE49-F238E27FC236}">
                  <a16:creationId xmlns:a16="http://schemas.microsoft.com/office/drawing/2014/main" id="{1778BDDE-986F-4E53-9F4F-0E8AFFCA9FFC}"/>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pic>
          <p:nvPicPr>
            <p:cNvPr id="13" name="Graphic 12">
              <a:extLst>
                <a:ext uri="{FF2B5EF4-FFF2-40B4-BE49-F238E27FC236}">
                  <a16:creationId xmlns:a16="http://schemas.microsoft.com/office/drawing/2014/main" id="{4BFC099E-3311-47EC-B4B5-CAC92C1104C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14" name="Straight Connector 13">
              <a:extLst>
                <a:ext uri="{FF2B5EF4-FFF2-40B4-BE49-F238E27FC236}">
                  <a16:creationId xmlns:a16="http://schemas.microsoft.com/office/drawing/2014/main" id="{7BFA5F38-50D2-4299-B38B-16FB0FA52D34}"/>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92E05C0-3DDB-47CE-B607-9C4D6D20A0B8}"/>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6400798" y="172857"/>
            <a:ext cx="5486401" cy="701731"/>
          </a:xfrm>
        </p:spPr>
        <p:txBody>
          <a:bodyPr/>
          <a:lstStyle/>
          <a:p>
            <a:r>
              <a:rPr lang="en-US"/>
              <a:t>SLIDE’S 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5/20/21</a:t>
            </a:fld>
            <a:endParaRPr lang="en-US">
              <a:solidFill>
                <a:prstClr val="white"/>
              </a:solidFill>
            </a:endParaRP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solidFill>
                  <a:prstClr val="white"/>
                </a:solidFill>
              </a:rPr>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6400798" y="1031273"/>
            <a:ext cx="5486401"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6400800" y="2087878"/>
            <a:ext cx="5486400" cy="370332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0" y="304805"/>
            <a:ext cx="5788152" cy="5490492"/>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Tree>
    <p:extLst>
      <p:ext uri="{BB962C8B-B14F-4D97-AF65-F5344CB8AC3E}">
        <p14:creationId xmlns:p14="http://schemas.microsoft.com/office/powerpoint/2010/main" val="31132187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exts and Image on the Left 3">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D344127-2D10-462E-BD53-FC4DACEC688C}"/>
              </a:ext>
            </a:extLst>
          </p:cNvPr>
          <p:cNvCxnSpPr/>
          <p:nvPr userDrawn="1"/>
        </p:nvCxnSpPr>
        <p:spPr>
          <a:xfrm>
            <a:off x="6483166"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610A1710-2726-42C6-9D81-4D6BCAD745D9}"/>
              </a:ext>
            </a:extLst>
          </p:cNvPr>
          <p:cNvGrpSpPr/>
          <p:nvPr userDrawn="1"/>
        </p:nvGrpSpPr>
        <p:grpSpPr>
          <a:xfrm>
            <a:off x="304801" y="6126480"/>
            <a:ext cx="11582400" cy="426715"/>
            <a:chOff x="304801" y="6126480"/>
            <a:chExt cx="11582400" cy="426715"/>
          </a:xfrm>
        </p:grpSpPr>
        <p:sp>
          <p:nvSpPr>
            <p:cNvPr id="12" name="Rectangle 11">
              <a:extLst>
                <a:ext uri="{FF2B5EF4-FFF2-40B4-BE49-F238E27FC236}">
                  <a16:creationId xmlns:a16="http://schemas.microsoft.com/office/drawing/2014/main" id="{1778BDDE-986F-4E53-9F4F-0E8AFFCA9FFC}"/>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pic>
          <p:nvPicPr>
            <p:cNvPr id="13" name="Graphic 12">
              <a:extLst>
                <a:ext uri="{FF2B5EF4-FFF2-40B4-BE49-F238E27FC236}">
                  <a16:creationId xmlns:a16="http://schemas.microsoft.com/office/drawing/2014/main" id="{4BFC099E-3311-47EC-B4B5-CAC92C1104C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14" name="Straight Connector 13">
              <a:extLst>
                <a:ext uri="{FF2B5EF4-FFF2-40B4-BE49-F238E27FC236}">
                  <a16:creationId xmlns:a16="http://schemas.microsoft.com/office/drawing/2014/main" id="{7BFA5F38-50D2-4299-B38B-16FB0FA52D34}"/>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92E05C0-3DDB-47CE-B607-9C4D6D20A0B8}"/>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6400798" y="172857"/>
            <a:ext cx="5486401" cy="701731"/>
          </a:xfrm>
        </p:spPr>
        <p:txBody>
          <a:bodyPr/>
          <a:lstStyle/>
          <a:p>
            <a:r>
              <a:rPr lang="en-US"/>
              <a:t>SLIDE’S 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5/20/21</a:t>
            </a:fld>
            <a:endParaRPr lang="en-US">
              <a:solidFill>
                <a:prstClr val="white"/>
              </a:solidFill>
            </a:endParaRP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solidFill>
                  <a:prstClr val="white"/>
                </a:solidFill>
              </a:rPr>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6400798" y="1031273"/>
            <a:ext cx="5486401"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Do your best to not exceed two lines.</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0" y="304805"/>
            <a:ext cx="5788152" cy="5490492"/>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Tree>
    <p:extLst>
      <p:ext uri="{BB962C8B-B14F-4D97-AF65-F5344CB8AC3E}">
        <p14:creationId xmlns:p14="http://schemas.microsoft.com/office/powerpoint/2010/main" val="30212321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Image on the Right">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D344127-2D10-462E-BD53-FC4DACEC688C}"/>
              </a:ext>
            </a:extLst>
          </p:cNvPr>
          <p:cNvCxnSpPr/>
          <p:nvPr userDrawn="1"/>
        </p:nvCxnSpPr>
        <p:spPr>
          <a:xfrm>
            <a:off x="387168"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610A1710-2726-42C6-9D81-4D6BCAD745D9}"/>
              </a:ext>
            </a:extLst>
          </p:cNvPr>
          <p:cNvGrpSpPr/>
          <p:nvPr userDrawn="1"/>
        </p:nvGrpSpPr>
        <p:grpSpPr>
          <a:xfrm>
            <a:off x="304801" y="6126480"/>
            <a:ext cx="11582400" cy="426715"/>
            <a:chOff x="304801" y="6126480"/>
            <a:chExt cx="11582400" cy="426715"/>
          </a:xfrm>
        </p:grpSpPr>
        <p:sp>
          <p:nvSpPr>
            <p:cNvPr id="12" name="Rectangle 11">
              <a:extLst>
                <a:ext uri="{FF2B5EF4-FFF2-40B4-BE49-F238E27FC236}">
                  <a16:creationId xmlns:a16="http://schemas.microsoft.com/office/drawing/2014/main" id="{1778BDDE-986F-4E53-9F4F-0E8AFFCA9FFC}"/>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pic>
          <p:nvPicPr>
            <p:cNvPr id="13" name="Graphic 12">
              <a:extLst>
                <a:ext uri="{FF2B5EF4-FFF2-40B4-BE49-F238E27FC236}">
                  <a16:creationId xmlns:a16="http://schemas.microsoft.com/office/drawing/2014/main" id="{4BFC099E-3311-47EC-B4B5-CAC92C1104C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14" name="Straight Connector 13">
              <a:extLst>
                <a:ext uri="{FF2B5EF4-FFF2-40B4-BE49-F238E27FC236}">
                  <a16:creationId xmlns:a16="http://schemas.microsoft.com/office/drawing/2014/main" id="{7BFA5F38-50D2-4299-B38B-16FB0FA52D34}"/>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92E05C0-3DDB-47CE-B607-9C4D6D20A0B8}"/>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5486401" cy="701731"/>
          </a:xfrm>
        </p:spPr>
        <p:txBody>
          <a:bodyPr/>
          <a:lstStyle/>
          <a:p>
            <a:r>
              <a:rPr lang="en-US"/>
              <a:t>SLIDE’S 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5/20/21</a:t>
            </a:fld>
            <a:endParaRPr lang="en-US">
              <a:solidFill>
                <a:prstClr val="white"/>
              </a:solidFill>
            </a:endParaRP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solidFill>
                  <a:prstClr val="white"/>
                </a:solidFill>
              </a:rPr>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5486401"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Do your best to not exceed two lines.</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6099048" y="304805"/>
            <a:ext cx="5788152" cy="5490492"/>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Tree>
    <p:extLst>
      <p:ext uri="{BB962C8B-B14F-4D97-AF65-F5344CB8AC3E}">
        <p14:creationId xmlns:p14="http://schemas.microsoft.com/office/powerpoint/2010/main" val="437397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25E961FD-291E-4942-B84C-5A716FDD4302}"/>
              </a:ext>
            </a:extLst>
          </p:cNvPr>
          <p:cNvSpPr>
            <a:spLocks noGrp="1"/>
          </p:cNvSpPr>
          <p:nvPr>
            <p:ph type="pic" sz="quarter" idx="13"/>
          </p:nvPr>
        </p:nvSpPr>
        <p:spPr>
          <a:xfrm>
            <a:off x="304800" y="304799"/>
            <a:ext cx="11572875" cy="353872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a:lstStyle>
            <a:lvl1pPr marL="0" indent="0">
              <a:buNone/>
              <a:defRPr/>
            </a:lvl1pPr>
          </a:lstStyle>
          <a:p>
            <a:endParaRPr lang="en-US"/>
          </a:p>
        </p:txBody>
      </p:sp>
      <p:sp>
        <p:nvSpPr>
          <p:cNvPr id="13" name="Прямоугольник 2">
            <a:extLst>
              <a:ext uri="{FF2B5EF4-FFF2-40B4-BE49-F238E27FC236}">
                <a16:creationId xmlns:a16="http://schemas.microsoft.com/office/drawing/2014/main" id="{B7877920-6C8D-4802-81F7-DCDE19AEA2A6}"/>
              </a:ext>
            </a:extLst>
          </p:cNvPr>
          <p:cNvSpPr/>
          <p:nvPr userDrawn="1"/>
        </p:nvSpPr>
        <p:spPr>
          <a:xfrm>
            <a:off x="2992323" y="4159116"/>
            <a:ext cx="8899100" cy="2386744"/>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900">
              <a:solidFill>
                <a:prstClr val="white"/>
              </a:solidFill>
              <a:latin typeface="Calibri" panose="020F0502020204030204"/>
            </a:endParaRPr>
          </a:p>
        </p:txBody>
      </p:sp>
      <p:sp>
        <p:nvSpPr>
          <p:cNvPr id="14" name="Прямоугольник 11">
            <a:extLst>
              <a:ext uri="{FF2B5EF4-FFF2-40B4-BE49-F238E27FC236}">
                <a16:creationId xmlns:a16="http://schemas.microsoft.com/office/drawing/2014/main" id="{AC6E8A01-1018-4AFE-A229-B735D9B018CB}"/>
              </a:ext>
            </a:extLst>
          </p:cNvPr>
          <p:cNvSpPr/>
          <p:nvPr userDrawn="1"/>
        </p:nvSpPr>
        <p:spPr>
          <a:xfrm>
            <a:off x="304800" y="4159116"/>
            <a:ext cx="2351843" cy="2386744"/>
          </a:xfrm>
          <a:prstGeom prst="rect">
            <a:avLst/>
          </a:prstGeom>
          <a:solidFill>
            <a:srgbClr val="8FB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900">
              <a:solidFill>
                <a:prstClr val="white"/>
              </a:solidFill>
              <a:latin typeface="Calibri" panose="020F0502020204030204"/>
            </a:endParaRPr>
          </a:p>
        </p:txBody>
      </p:sp>
      <p:pic>
        <p:nvPicPr>
          <p:cNvPr id="15" name="Graphic 14">
            <a:extLst>
              <a:ext uri="{FF2B5EF4-FFF2-40B4-BE49-F238E27FC236}">
                <a16:creationId xmlns:a16="http://schemas.microsoft.com/office/drawing/2014/main" id="{3665694F-8DF2-4937-B609-8F95E25898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1602" y="5097963"/>
            <a:ext cx="1198238" cy="509050"/>
          </a:xfrm>
          <a:prstGeom prst="rect">
            <a:avLst/>
          </a:prstGeom>
        </p:spPr>
      </p:pic>
      <p:cxnSp>
        <p:nvCxnSpPr>
          <p:cNvPr id="19" name="Straight Connector 18">
            <a:extLst>
              <a:ext uri="{FF2B5EF4-FFF2-40B4-BE49-F238E27FC236}">
                <a16:creationId xmlns:a16="http://schemas.microsoft.com/office/drawing/2014/main" id="{7C450DC8-B6F7-403F-8C0C-54545608D944}"/>
              </a:ext>
            </a:extLst>
          </p:cNvPr>
          <p:cNvCxnSpPr/>
          <p:nvPr userDrawn="1"/>
        </p:nvCxnSpPr>
        <p:spPr>
          <a:xfrm>
            <a:off x="3417994" y="5249772"/>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5534C59-34ED-4253-B5D0-0B6A3FABBF6D}"/>
              </a:ext>
            </a:extLst>
          </p:cNvPr>
          <p:cNvSpPr>
            <a:spLocks noGrp="1"/>
          </p:cNvSpPr>
          <p:nvPr>
            <p:ph type="ctrTitle" hasCustomPrompt="1"/>
          </p:nvPr>
        </p:nvSpPr>
        <p:spPr>
          <a:xfrm>
            <a:off x="3310340" y="4399360"/>
            <a:ext cx="8266176" cy="701731"/>
          </a:xfrm>
        </p:spPr>
        <p:txBody>
          <a:bodyPr anchor="t"/>
          <a:lstStyle>
            <a:lvl1pPr algn="l">
              <a:defRPr sz="4400">
                <a:solidFill>
                  <a:schemeClr val="bg1"/>
                </a:solidFill>
              </a:defRPr>
            </a:lvl1pPr>
          </a:lstStyle>
          <a:p>
            <a:r>
              <a:rPr lang="en-US"/>
              <a:t>YOUR DECK’S TITLE GOES HERE</a:t>
            </a:r>
          </a:p>
        </p:txBody>
      </p:sp>
      <p:sp>
        <p:nvSpPr>
          <p:cNvPr id="3" name="Subtitle 2">
            <a:extLst>
              <a:ext uri="{FF2B5EF4-FFF2-40B4-BE49-F238E27FC236}">
                <a16:creationId xmlns:a16="http://schemas.microsoft.com/office/drawing/2014/main" id="{1455C329-DC2F-488E-861C-64EAB89C8320}"/>
              </a:ext>
            </a:extLst>
          </p:cNvPr>
          <p:cNvSpPr>
            <a:spLocks noGrp="1"/>
          </p:cNvSpPr>
          <p:nvPr>
            <p:ph type="subTitle" idx="1" hasCustomPrompt="1"/>
          </p:nvPr>
        </p:nvSpPr>
        <p:spPr>
          <a:xfrm>
            <a:off x="3310340" y="5332289"/>
            <a:ext cx="8266176" cy="1069848"/>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Your Deck’s sub-title goes here. Just make sure it doesn’t exceed two lines!</a:t>
            </a:r>
          </a:p>
        </p:txBody>
      </p:sp>
    </p:spTree>
    <p:extLst>
      <p:ext uri="{BB962C8B-B14F-4D97-AF65-F5344CB8AC3E}">
        <p14:creationId xmlns:p14="http://schemas.microsoft.com/office/powerpoint/2010/main" val="1572789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Placeholder – Full Slide">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4996E4A-DE6D-42BD-BB7B-03B57C742AC7}"/>
              </a:ext>
            </a:extLst>
          </p:cNvPr>
          <p:cNvSpPr>
            <a:spLocks noGrp="1"/>
          </p:cNvSpPr>
          <p:nvPr>
            <p:ph sz="quarter" idx="16" hasCustomPrompt="1"/>
          </p:nvPr>
        </p:nvSpPr>
        <p:spPr>
          <a:xfrm>
            <a:off x="304800" y="2085975"/>
            <a:ext cx="11582400" cy="3703318"/>
          </a:xfrm>
          <a:gradFill>
            <a:gsLst>
              <a:gs pos="0">
                <a:schemeClr val="accent5">
                  <a:lumMod val="20000"/>
                  <a:lumOff val="80000"/>
                </a:schemeClr>
              </a:gs>
              <a:gs pos="72000">
                <a:schemeClr val="accent5">
                  <a:lumMod val="40000"/>
                  <a:lumOff val="60000"/>
                </a:schemeClr>
              </a:gs>
            </a:gsLst>
            <a:lin ang="2700000" scaled="1"/>
          </a:gradFill>
        </p:spPr>
        <p:txBody>
          <a:bodyPr/>
          <a:lstStyle>
            <a:lvl1pPr marL="0" indent="0" algn="ctr">
              <a:buNone/>
              <a:defRPr/>
            </a:lvl1pPr>
          </a:lstStyle>
          <a:p>
            <a:pPr lvl="0"/>
            <a:r>
              <a:rPr lang="en-US"/>
              <a:t>Click on the icons below to bring in a table, chart, smart art graphic, picture, web element, or video!</a:t>
            </a:r>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5/20/21</a:t>
            </a:fld>
            <a:endParaRPr lang="en-US">
              <a:solidFill>
                <a:prstClr val="white"/>
              </a:solidFill>
            </a:endParaRP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solidFill>
                  <a:prstClr val="white"/>
                </a:solidFill>
              </a:rPr>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marR="0" indent="0" algn="l" defTabSz="914400" rtl="0" eaLnBrk="1" fontAlgn="auto" latinLnBrk="0" hangingPunct="1">
              <a:lnSpc>
                <a:spcPct val="123000"/>
              </a:lnSpc>
              <a:spcBef>
                <a:spcPts val="600"/>
              </a:spcBef>
              <a:spcAft>
                <a:spcPts val="600"/>
              </a:spcAft>
              <a:buClr>
                <a:schemeClr val="accent1"/>
              </a:buClr>
              <a:buSzTx/>
              <a:buFont typeface="Arial" panose="020B0604020202020204" pitchFamily="34" charset="0"/>
              <a:buNone/>
              <a:tabLst/>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26839119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Placeholder – Right Commentary Box">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4996E4A-DE6D-42BD-BB7B-03B57C742AC7}"/>
              </a:ext>
            </a:extLst>
          </p:cNvPr>
          <p:cNvSpPr>
            <a:spLocks noGrp="1"/>
          </p:cNvSpPr>
          <p:nvPr>
            <p:ph sz="quarter" idx="16" hasCustomPrompt="1"/>
          </p:nvPr>
        </p:nvSpPr>
        <p:spPr>
          <a:xfrm>
            <a:off x="304801" y="2085975"/>
            <a:ext cx="6335696" cy="3703318"/>
          </a:xfrm>
          <a:gradFill>
            <a:gsLst>
              <a:gs pos="0">
                <a:schemeClr val="accent5">
                  <a:lumMod val="20000"/>
                  <a:lumOff val="80000"/>
                </a:schemeClr>
              </a:gs>
              <a:gs pos="72000">
                <a:schemeClr val="accent5">
                  <a:lumMod val="40000"/>
                  <a:lumOff val="60000"/>
                </a:schemeClr>
              </a:gs>
            </a:gsLst>
            <a:lin ang="2700000" scaled="1"/>
          </a:gradFill>
        </p:spPr>
        <p:txBody>
          <a:bodyPr/>
          <a:lstStyle>
            <a:lvl1pPr marL="0" indent="0" algn="ctr">
              <a:buNone/>
              <a:defRPr/>
            </a:lvl1pPr>
          </a:lstStyle>
          <a:p>
            <a:pPr lvl="0"/>
            <a:r>
              <a:rPr lang="en-US"/>
              <a:t>Click on the icons below to bring in a table, chart, smart art graphic, picture, web element, or video!</a:t>
            </a:r>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5/20/21</a:t>
            </a:fld>
            <a:endParaRPr lang="en-US">
              <a:solidFill>
                <a:prstClr val="white"/>
              </a:solidFill>
            </a:endParaRP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solidFill>
                  <a:prstClr val="white"/>
                </a:solidFill>
              </a:rPr>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7" name="Text Placeholder 6">
            <a:extLst>
              <a:ext uri="{FF2B5EF4-FFF2-40B4-BE49-F238E27FC236}">
                <a16:creationId xmlns:a16="http://schemas.microsoft.com/office/drawing/2014/main" id="{782DA860-E44E-4BDF-8956-F8CFA5C41734}"/>
              </a:ext>
            </a:extLst>
          </p:cNvPr>
          <p:cNvSpPr>
            <a:spLocks noGrp="1"/>
          </p:cNvSpPr>
          <p:nvPr>
            <p:ph type="body" sz="quarter" idx="17"/>
          </p:nvPr>
        </p:nvSpPr>
        <p:spPr>
          <a:xfrm>
            <a:off x="7149483" y="2261138"/>
            <a:ext cx="4533532" cy="33529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099914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Placeholder – Left Commentary Box">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4996E4A-DE6D-42BD-BB7B-03B57C742AC7}"/>
              </a:ext>
            </a:extLst>
          </p:cNvPr>
          <p:cNvSpPr>
            <a:spLocks noGrp="1"/>
          </p:cNvSpPr>
          <p:nvPr>
            <p:ph sz="quarter" idx="16" hasCustomPrompt="1"/>
          </p:nvPr>
        </p:nvSpPr>
        <p:spPr>
          <a:xfrm>
            <a:off x="5551504" y="2085975"/>
            <a:ext cx="6335696" cy="3703318"/>
          </a:xfrm>
          <a:gradFill>
            <a:gsLst>
              <a:gs pos="0">
                <a:schemeClr val="accent5">
                  <a:lumMod val="20000"/>
                  <a:lumOff val="80000"/>
                </a:schemeClr>
              </a:gs>
              <a:gs pos="72000">
                <a:schemeClr val="accent5">
                  <a:lumMod val="40000"/>
                  <a:lumOff val="60000"/>
                </a:schemeClr>
              </a:gs>
            </a:gsLst>
            <a:lin ang="2700000" scaled="1"/>
          </a:gradFill>
        </p:spPr>
        <p:txBody>
          <a:bodyPr/>
          <a:lstStyle>
            <a:lvl1pPr marL="0" indent="0" algn="ctr">
              <a:buNone/>
              <a:defRPr/>
            </a:lvl1pPr>
          </a:lstStyle>
          <a:p>
            <a:pPr lvl="0"/>
            <a:r>
              <a:rPr lang="en-US"/>
              <a:t>Click on the icons below to bring in a table, chart, smart art graphic, picture, web element, or video!</a:t>
            </a:r>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5/20/21</a:t>
            </a:fld>
            <a:endParaRPr lang="en-US">
              <a:solidFill>
                <a:prstClr val="white"/>
              </a:solidFill>
            </a:endParaRP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solidFill>
                  <a:prstClr val="white"/>
                </a:solidFill>
              </a:rPr>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7" name="Text Placeholder 6">
            <a:extLst>
              <a:ext uri="{FF2B5EF4-FFF2-40B4-BE49-F238E27FC236}">
                <a16:creationId xmlns:a16="http://schemas.microsoft.com/office/drawing/2014/main" id="{782DA860-E44E-4BDF-8956-F8CFA5C41734}"/>
              </a:ext>
            </a:extLst>
          </p:cNvPr>
          <p:cNvSpPr>
            <a:spLocks noGrp="1"/>
          </p:cNvSpPr>
          <p:nvPr>
            <p:ph type="body" sz="quarter" idx="17"/>
          </p:nvPr>
        </p:nvSpPr>
        <p:spPr>
          <a:xfrm>
            <a:off x="476320" y="2261138"/>
            <a:ext cx="4533532" cy="33529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299992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Topics and Right Image">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4996E4A-DE6D-42BD-BB7B-03B57C742AC7}"/>
              </a:ext>
            </a:extLst>
          </p:cNvPr>
          <p:cNvSpPr>
            <a:spLocks noGrp="1"/>
          </p:cNvSpPr>
          <p:nvPr>
            <p:ph sz="quarter" idx="16" hasCustomPrompt="1"/>
          </p:nvPr>
        </p:nvSpPr>
        <p:spPr>
          <a:xfrm>
            <a:off x="7608162" y="2085975"/>
            <a:ext cx="4279037" cy="3703318"/>
          </a:xfrm>
          <a:gradFill>
            <a:gsLst>
              <a:gs pos="0">
                <a:schemeClr val="accent5">
                  <a:lumMod val="20000"/>
                  <a:lumOff val="80000"/>
                </a:schemeClr>
              </a:gs>
              <a:gs pos="72000">
                <a:schemeClr val="accent5">
                  <a:lumMod val="40000"/>
                  <a:lumOff val="60000"/>
                </a:schemeClr>
              </a:gs>
            </a:gsLst>
            <a:lin ang="2700000" scaled="1"/>
          </a:gradFill>
        </p:spPr>
        <p:txBody>
          <a:bodyPr/>
          <a:lstStyle>
            <a:lvl1pPr marL="0" indent="0" algn="ctr">
              <a:buNone/>
              <a:defRPr/>
            </a:lvl1pPr>
          </a:lstStyle>
          <a:p>
            <a:pPr lvl="0"/>
            <a:r>
              <a:rPr lang="en-US"/>
              <a:t>Click on the icons below to bring in a table, chart, smart art graphic, picture, web element, or video!</a:t>
            </a:r>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5/20/21</a:t>
            </a:fld>
            <a:endParaRPr lang="en-US">
              <a:solidFill>
                <a:prstClr val="white"/>
              </a:solidFill>
            </a:endParaRP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solidFill>
                  <a:prstClr val="white"/>
                </a:solidFill>
              </a:rPr>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35197754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g Image Top Center 1">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0" y="0"/>
            <a:ext cx="12192000" cy="411923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299556"/>
            <a:ext cx="11582400" cy="701731"/>
          </a:xfrm>
        </p:spPr>
        <p:txBody>
          <a:bodyPr/>
          <a:lstStyle>
            <a:lvl1pPr algn="ctr">
              <a:defRPr>
                <a:solidFill>
                  <a:schemeClr val="bg1"/>
                </a:solidFill>
              </a:defRPr>
            </a:lvl1p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5/20/21</a:t>
            </a:fld>
            <a:endParaRPr lang="en-US">
              <a:solidFill>
                <a:prstClr val="white"/>
              </a:solidFill>
            </a:endParaRP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solidFill>
                  <a:prstClr val="white"/>
                </a:solidFill>
              </a:rPr>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1307101" y="2157972"/>
            <a:ext cx="9574750" cy="850392"/>
          </a:xfrm>
        </p:spPr>
        <p:txBody>
          <a:bodyPr>
            <a:noAutofit/>
          </a:bodyPr>
          <a:lstStyle>
            <a:lvl1pPr marL="0" indent="0" algn="ctr">
              <a:buNone/>
              <a:defRPr sz="2100">
                <a:solidFill>
                  <a:schemeClr val="bg1"/>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301752" y="4456590"/>
            <a:ext cx="11585448" cy="133460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28611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mage Top Center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66B9E84-EAB5-4256-B0FC-EBDD2DE11CAA}"/>
              </a:ext>
            </a:extLst>
          </p:cNvPr>
          <p:cNvSpPr/>
          <p:nvPr userDrawn="1"/>
        </p:nvSpPr>
        <p:spPr>
          <a:xfrm>
            <a:off x="0" y="0"/>
            <a:ext cx="12192000" cy="24765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solidFill>
                <a:prstClr val="white"/>
              </a:solidFill>
            </a:endParaRP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695325" y="762000"/>
            <a:ext cx="10801350" cy="335723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5/20/21</a:t>
            </a:fld>
            <a:endParaRPr lang="en-US">
              <a:solidFill>
                <a:prstClr val="white"/>
              </a:solidFill>
            </a:endParaRP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solidFill>
                  <a:prstClr val="white"/>
                </a:solidFill>
              </a:rPr>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695325" y="4456590"/>
            <a:ext cx="10798302" cy="133460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548023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ig Image Full">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0" y="0"/>
            <a:ext cx="12192000" cy="68579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5/20/21</a:t>
            </a:fld>
            <a:endParaRPr lang="en-US">
              <a:solidFill>
                <a:prstClr val="white"/>
              </a:solidFill>
            </a:endParaRP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solidFill>
                  <a:prstClr val="white"/>
                </a:solidFill>
              </a:rPr>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935416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our Images">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0" y="304799"/>
            <a:ext cx="56388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5/20/21</a:t>
            </a:fld>
            <a:endParaRPr lang="en-US">
              <a:solidFill>
                <a:prstClr val="white"/>
              </a:solidFill>
            </a:endParaRP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solidFill>
                  <a:prstClr val="white"/>
                </a:solidFill>
              </a:rPr>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11" name="Picture Placeholder 6">
            <a:extLst>
              <a:ext uri="{FF2B5EF4-FFF2-40B4-BE49-F238E27FC236}">
                <a16:creationId xmlns:a16="http://schemas.microsoft.com/office/drawing/2014/main" id="{303E1A13-34E4-4FB7-BA52-BE2CBACDC93E}"/>
              </a:ext>
            </a:extLst>
          </p:cNvPr>
          <p:cNvSpPr>
            <a:spLocks noGrp="1"/>
          </p:cNvSpPr>
          <p:nvPr>
            <p:ph type="pic" sz="quarter" idx="16"/>
          </p:nvPr>
        </p:nvSpPr>
        <p:spPr>
          <a:xfrm>
            <a:off x="6248400" y="304799"/>
            <a:ext cx="56388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12" name="Picture Placeholder 6">
            <a:extLst>
              <a:ext uri="{FF2B5EF4-FFF2-40B4-BE49-F238E27FC236}">
                <a16:creationId xmlns:a16="http://schemas.microsoft.com/office/drawing/2014/main" id="{E0F372CA-BA6E-4848-ACA8-D2B859CE96CF}"/>
              </a:ext>
            </a:extLst>
          </p:cNvPr>
          <p:cNvSpPr>
            <a:spLocks noGrp="1"/>
          </p:cNvSpPr>
          <p:nvPr>
            <p:ph type="pic" sz="quarter" idx="17"/>
          </p:nvPr>
        </p:nvSpPr>
        <p:spPr>
          <a:xfrm>
            <a:off x="304800" y="3200400"/>
            <a:ext cx="5638800" cy="2590800"/>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13" name="Picture Placeholder 6">
            <a:extLst>
              <a:ext uri="{FF2B5EF4-FFF2-40B4-BE49-F238E27FC236}">
                <a16:creationId xmlns:a16="http://schemas.microsoft.com/office/drawing/2014/main" id="{319E8062-8734-42E6-9356-0CE8EC4F549D}"/>
              </a:ext>
            </a:extLst>
          </p:cNvPr>
          <p:cNvSpPr>
            <a:spLocks noGrp="1"/>
          </p:cNvSpPr>
          <p:nvPr>
            <p:ph type="pic" sz="quarter" idx="18"/>
          </p:nvPr>
        </p:nvSpPr>
        <p:spPr>
          <a:xfrm>
            <a:off x="6248400" y="3200400"/>
            <a:ext cx="5638800" cy="2590800"/>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Tree>
    <p:extLst>
      <p:ext uri="{BB962C8B-B14F-4D97-AF65-F5344CB8AC3E}">
        <p14:creationId xmlns:p14="http://schemas.microsoft.com/office/powerpoint/2010/main" val="8506749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ix Images">
    <p:spTree>
      <p:nvGrpSpPr>
        <p:cNvPr id="1" name=""/>
        <p:cNvGrpSpPr/>
        <p:nvPr/>
      </p:nvGrpSpPr>
      <p:grpSpPr>
        <a:xfrm>
          <a:off x="0" y="0"/>
          <a:ext cx="0" cy="0"/>
          <a:chOff x="0" y="0"/>
          <a:chExt cx="0" cy="0"/>
        </a:xfrm>
      </p:grpSpPr>
      <p:sp>
        <p:nvSpPr>
          <p:cNvPr id="17" name="Picture Placeholder 6">
            <a:extLst>
              <a:ext uri="{FF2B5EF4-FFF2-40B4-BE49-F238E27FC236}">
                <a16:creationId xmlns:a16="http://schemas.microsoft.com/office/drawing/2014/main" id="{FD4F58E7-6674-4D6D-B28B-4FB4B152A9DA}"/>
              </a:ext>
            </a:extLst>
          </p:cNvPr>
          <p:cNvSpPr>
            <a:spLocks noGrp="1"/>
          </p:cNvSpPr>
          <p:nvPr>
            <p:ph type="pic" sz="quarter" idx="20"/>
          </p:nvPr>
        </p:nvSpPr>
        <p:spPr>
          <a:xfrm>
            <a:off x="304801" y="3200400"/>
            <a:ext cx="36576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18" name="Picture Placeholder 6">
            <a:extLst>
              <a:ext uri="{FF2B5EF4-FFF2-40B4-BE49-F238E27FC236}">
                <a16:creationId xmlns:a16="http://schemas.microsoft.com/office/drawing/2014/main" id="{E5E5F7BD-6E72-44E3-8CFF-CC5897C0F48C}"/>
              </a:ext>
            </a:extLst>
          </p:cNvPr>
          <p:cNvSpPr>
            <a:spLocks noGrp="1"/>
          </p:cNvSpPr>
          <p:nvPr>
            <p:ph type="pic" sz="quarter" idx="21"/>
          </p:nvPr>
        </p:nvSpPr>
        <p:spPr>
          <a:xfrm>
            <a:off x="4267201" y="3200400"/>
            <a:ext cx="36576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19" name="Picture Placeholder 6">
            <a:extLst>
              <a:ext uri="{FF2B5EF4-FFF2-40B4-BE49-F238E27FC236}">
                <a16:creationId xmlns:a16="http://schemas.microsoft.com/office/drawing/2014/main" id="{9C170412-F504-4CF0-9253-A4F4151FF0F1}"/>
              </a:ext>
            </a:extLst>
          </p:cNvPr>
          <p:cNvSpPr>
            <a:spLocks noGrp="1"/>
          </p:cNvSpPr>
          <p:nvPr>
            <p:ph type="pic" sz="quarter" idx="22"/>
          </p:nvPr>
        </p:nvSpPr>
        <p:spPr>
          <a:xfrm>
            <a:off x="8229600" y="3200400"/>
            <a:ext cx="36576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1" y="304799"/>
            <a:ext cx="36576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5/20/21</a:t>
            </a:fld>
            <a:endParaRPr lang="en-US">
              <a:solidFill>
                <a:prstClr val="white"/>
              </a:solidFill>
            </a:endParaRP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solidFill>
                  <a:prstClr val="white"/>
                </a:solidFill>
              </a:rPr>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11" name="Picture Placeholder 6">
            <a:extLst>
              <a:ext uri="{FF2B5EF4-FFF2-40B4-BE49-F238E27FC236}">
                <a16:creationId xmlns:a16="http://schemas.microsoft.com/office/drawing/2014/main" id="{303E1A13-34E4-4FB7-BA52-BE2CBACDC93E}"/>
              </a:ext>
            </a:extLst>
          </p:cNvPr>
          <p:cNvSpPr>
            <a:spLocks noGrp="1"/>
          </p:cNvSpPr>
          <p:nvPr>
            <p:ph type="pic" sz="quarter" idx="16"/>
          </p:nvPr>
        </p:nvSpPr>
        <p:spPr>
          <a:xfrm>
            <a:off x="4267201" y="304799"/>
            <a:ext cx="36576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16" name="Picture Placeholder 6">
            <a:extLst>
              <a:ext uri="{FF2B5EF4-FFF2-40B4-BE49-F238E27FC236}">
                <a16:creationId xmlns:a16="http://schemas.microsoft.com/office/drawing/2014/main" id="{37B63177-0F26-4894-B6E8-CC20012E4DAC}"/>
              </a:ext>
            </a:extLst>
          </p:cNvPr>
          <p:cNvSpPr>
            <a:spLocks noGrp="1"/>
          </p:cNvSpPr>
          <p:nvPr>
            <p:ph type="pic" sz="quarter" idx="19"/>
          </p:nvPr>
        </p:nvSpPr>
        <p:spPr>
          <a:xfrm>
            <a:off x="8229600" y="304799"/>
            <a:ext cx="36576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Tree>
    <p:extLst>
      <p:ext uri="{BB962C8B-B14F-4D97-AF65-F5344CB8AC3E}">
        <p14:creationId xmlns:p14="http://schemas.microsoft.com/office/powerpoint/2010/main" val="12038637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Images">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0" y="304800"/>
            <a:ext cx="5638800" cy="3524434"/>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5/20/21</a:t>
            </a:fld>
            <a:endParaRPr lang="en-US">
              <a:solidFill>
                <a:prstClr val="white"/>
              </a:solidFill>
            </a:endParaRP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solidFill>
                  <a:prstClr val="white"/>
                </a:solidFill>
              </a:rPr>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11" name="Picture Placeholder 6">
            <a:extLst>
              <a:ext uri="{FF2B5EF4-FFF2-40B4-BE49-F238E27FC236}">
                <a16:creationId xmlns:a16="http://schemas.microsoft.com/office/drawing/2014/main" id="{303E1A13-34E4-4FB7-BA52-BE2CBACDC93E}"/>
              </a:ext>
            </a:extLst>
          </p:cNvPr>
          <p:cNvSpPr>
            <a:spLocks noGrp="1"/>
          </p:cNvSpPr>
          <p:nvPr>
            <p:ph type="pic" sz="quarter" idx="16"/>
          </p:nvPr>
        </p:nvSpPr>
        <p:spPr>
          <a:xfrm>
            <a:off x="6248400" y="304800"/>
            <a:ext cx="5638800" cy="3524434"/>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Tree>
    <p:extLst>
      <p:ext uri="{BB962C8B-B14F-4D97-AF65-F5344CB8AC3E}">
        <p14:creationId xmlns:p14="http://schemas.microsoft.com/office/powerpoint/2010/main" val="2328670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ransition 1">
    <p:spTree>
      <p:nvGrpSpPr>
        <p:cNvPr id="1" name=""/>
        <p:cNvGrpSpPr/>
        <p:nvPr/>
      </p:nvGrpSpPr>
      <p:grpSpPr>
        <a:xfrm>
          <a:off x="0" y="0"/>
          <a:ext cx="0" cy="0"/>
          <a:chOff x="0" y="0"/>
          <a:chExt cx="0" cy="0"/>
        </a:xfrm>
      </p:grpSpPr>
      <p:sp>
        <p:nvSpPr>
          <p:cNvPr id="8" name="Прямоугольник 28">
            <a:extLst>
              <a:ext uri="{FF2B5EF4-FFF2-40B4-BE49-F238E27FC236}">
                <a16:creationId xmlns:a16="http://schemas.microsoft.com/office/drawing/2014/main" id="{00F98947-48BE-4678-805E-54C7D3A5418A}"/>
              </a:ext>
            </a:extLst>
          </p:cNvPr>
          <p:cNvSpPr/>
          <p:nvPr/>
        </p:nvSpPr>
        <p:spPr>
          <a:xfrm>
            <a:off x="304800" y="304800"/>
            <a:ext cx="11582400" cy="6248400"/>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solidFill>
                <a:srgbClr val="3737DD"/>
              </a:solidFill>
              <a:latin typeface="Calibri" panose="020F0502020204030204"/>
            </a:endParaRPr>
          </a:p>
        </p:txBody>
      </p:sp>
      <p:cxnSp>
        <p:nvCxnSpPr>
          <p:cNvPr id="9" name="Straight Connector 8">
            <a:extLst>
              <a:ext uri="{FF2B5EF4-FFF2-40B4-BE49-F238E27FC236}">
                <a16:creationId xmlns:a16="http://schemas.microsoft.com/office/drawing/2014/main" id="{1A7458D1-E74D-4D21-9BE4-97F658C9ED21}"/>
              </a:ext>
            </a:extLst>
          </p:cNvPr>
          <p:cNvCxnSpPr/>
          <p:nvPr/>
        </p:nvCxnSpPr>
        <p:spPr>
          <a:xfrm>
            <a:off x="5797019" y="3429000"/>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
        <p:nvSpPr>
          <p:cNvPr id="12" name="Прямоугольник 11">
            <a:extLst>
              <a:ext uri="{FF2B5EF4-FFF2-40B4-BE49-F238E27FC236}">
                <a16:creationId xmlns:a16="http://schemas.microsoft.com/office/drawing/2014/main" id="{B37699F4-DD53-46D4-8DD3-A8170FF960AE}"/>
              </a:ext>
            </a:extLst>
          </p:cNvPr>
          <p:cNvSpPr/>
          <p:nvPr/>
        </p:nvSpPr>
        <p:spPr>
          <a:xfrm>
            <a:off x="5639445" y="5895975"/>
            <a:ext cx="913111" cy="413727"/>
          </a:xfrm>
          <a:prstGeom prst="rect">
            <a:avLst/>
          </a:prstGeom>
          <a:solidFill>
            <a:srgbClr val="EC51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900">
              <a:solidFill>
                <a:prstClr val="white"/>
              </a:solidFill>
              <a:latin typeface="Calibri" panose="020F0502020204030204"/>
            </a:endParaRPr>
          </a:p>
        </p:txBody>
      </p:sp>
      <p:pic>
        <p:nvPicPr>
          <p:cNvPr id="13" name="Graphic 12">
            <a:extLst>
              <a:ext uri="{FF2B5EF4-FFF2-40B4-BE49-F238E27FC236}">
                <a16:creationId xmlns:a16="http://schemas.microsoft.com/office/drawing/2014/main" id="{71123FAC-05A1-4CB3-B8EA-CF7C5BFA7D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23994" y="5944798"/>
            <a:ext cx="744012" cy="316080"/>
          </a:xfrm>
          <a:prstGeom prst="rect">
            <a:avLst/>
          </a:prstGeom>
        </p:spPr>
      </p:pic>
      <p:sp>
        <p:nvSpPr>
          <p:cNvPr id="2" name="Title 1">
            <a:extLst>
              <a:ext uri="{FF2B5EF4-FFF2-40B4-BE49-F238E27FC236}">
                <a16:creationId xmlns:a16="http://schemas.microsoft.com/office/drawing/2014/main" id="{9D8BD7FE-5910-4840-9838-A66DCA5ABA9A}"/>
              </a:ext>
            </a:extLst>
          </p:cNvPr>
          <p:cNvSpPr>
            <a:spLocks noGrp="1"/>
          </p:cNvSpPr>
          <p:nvPr userDrawn="1">
            <p:ph type="title" hasCustomPrompt="1"/>
          </p:nvPr>
        </p:nvSpPr>
        <p:spPr>
          <a:xfrm>
            <a:off x="3561397" y="1822430"/>
            <a:ext cx="5074920" cy="1311128"/>
          </a:xfrm>
        </p:spPr>
        <p:txBody>
          <a:bodyPr anchor="t"/>
          <a:lstStyle>
            <a:lvl1pPr algn="ctr">
              <a:defRPr sz="4400">
                <a:solidFill>
                  <a:schemeClr val="bg1"/>
                </a:solidFill>
              </a:defRPr>
            </a:lvl1pPr>
          </a:lstStyle>
          <a:p>
            <a:r>
              <a:rPr lang="en-US"/>
              <a:t>YOUR TRANSITION’S TITLE GOES HERE</a:t>
            </a:r>
          </a:p>
        </p:txBody>
      </p:sp>
      <p:sp>
        <p:nvSpPr>
          <p:cNvPr id="3" name="Text Placeholder 2">
            <a:extLst>
              <a:ext uri="{FF2B5EF4-FFF2-40B4-BE49-F238E27FC236}">
                <a16:creationId xmlns:a16="http://schemas.microsoft.com/office/drawing/2014/main" id="{FB0323D5-16CF-4643-8ED4-144A2183D006}"/>
              </a:ext>
            </a:extLst>
          </p:cNvPr>
          <p:cNvSpPr>
            <a:spLocks noGrp="1"/>
          </p:cNvSpPr>
          <p:nvPr userDrawn="1">
            <p:ph type="body" idx="1" hasCustomPrompt="1"/>
          </p:nvPr>
        </p:nvSpPr>
        <p:spPr>
          <a:xfrm>
            <a:off x="3556635" y="3589021"/>
            <a:ext cx="5074920" cy="1581912"/>
          </a:xfrm>
        </p:spPr>
        <p:txBody>
          <a:bodyPr>
            <a:noAutofit/>
          </a:bodyPr>
          <a:lstStyle>
            <a:lvl1pPr marL="0" indent="0" algn="ctr">
              <a:buNone/>
              <a:defRPr sz="27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And your transition’s sub-title can go here. This one can go up to three lines!</a:t>
            </a:r>
          </a:p>
        </p:txBody>
      </p:sp>
      <p:sp>
        <p:nvSpPr>
          <p:cNvPr id="14" name="Freeform: Shape 13">
            <a:extLst>
              <a:ext uri="{FF2B5EF4-FFF2-40B4-BE49-F238E27FC236}">
                <a16:creationId xmlns:a16="http://schemas.microsoft.com/office/drawing/2014/main" id="{502E6161-959F-4D97-A425-DEBED66A1D2A}"/>
              </a:ext>
            </a:extLst>
          </p:cNvPr>
          <p:cNvSpPr/>
          <p:nvPr userDrawn="1"/>
        </p:nvSpPr>
        <p:spPr>
          <a:xfrm>
            <a:off x="9851151" y="773578"/>
            <a:ext cx="2036049" cy="5310352"/>
          </a:xfrm>
          <a:custGeom>
            <a:avLst/>
            <a:gdLst>
              <a:gd name="connsiteX0" fmla="*/ 2032192 w 2036049"/>
              <a:gd name="connsiteY0" fmla="*/ 0 h 5310352"/>
              <a:gd name="connsiteX1" fmla="*/ 2036049 w 2036049"/>
              <a:gd name="connsiteY1" fmla="*/ 329 h 5310352"/>
              <a:gd name="connsiteX2" fmla="*/ 2036049 w 2036049"/>
              <a:gd name="connsiteY2" fmla="*/ 292973 h 5310352"/>
              <a:gd name="connsiteX3" fmla="*/ 2032192 w 2036049"/>
              <a:gd name="connsiteY3" fmla="*/ 292584 h 5310352"/>
              <a:gd name="connsiteX4" fmla="*/ 1821826 w 2036049"/>
              <a:gd name="connsiteY4" fmla="*/ 502948 h 5310352"/>
              <a:gd name="connsiteX5" fmla="*/ 2032192 w 2036049"/>
              <a:gd name="connsiteY5" fmla="*/ 713313 h 5310352"/>
              <a:gd name="connsiteX6" fmla="*/ 2036049 w 2036049"/>
              <a:gd name="connsiteY6" fmla="*/ 712924 h 5310352"/>
              <a:gd name="connsiteX7" fmla="*/ 2036049 w 2036049"/>
              <a:gd name="connsiteY7" fmla="*/ 5301227 h 5310352"/>
              <a:gd name="connsiteX8" fmla="*/ 2030823 w 2036049"/>
              <a:gd name="connsiteY8" fmla="*/ 5310352 h 5310352"/>
              <a:gd name="connsiteX9" fmla="*/ 373375 w 2036049"/>
              <a:gd name="connsiteY9" fmla="*/ 3909180 h 5310352"/>
              <a:gd name="connsiteX10" fmla="*/ 223441 w 2036049"/>
              <a:gd name="connsiteY10" fmla="*/ 4056375 h 5310352"/>
              <a:gd name="connsiteX11" fmla="*/ 40774 w 2036049"/>
              <a:gd name="connsiteY11" fmla="*/ 2889626 h 5310352"/>
              <a:gd name="connsiteX12" fmla="*/ 1019445 w 2036049"/>
              <a:gd name="connsiteY12" fmla="*/ 3606579 h 5310352"/>
              <a:gd name="connsiteX13" fmla="*/ 675157 w 2036049"/>
              <a:gd name="connsiteY13" fmla="*/ 3666546 h 5310352"/>
              <a:gd name="connsiteX14" fmla="*/ 1071257 w 2036049"/>
              <a:gd name="connsiteY14" fmla="*/ 4048191 h 5310352"/>
              <a:gd name="connsiteX15" fmla="*/ 1669566 w 2036049"/>
              <a:gd name="connsiteY15" fmla="*/ 3523594 h 5310352"/>
              <a:gd name="connsiteX16" fmla="*/ 1721159 w 2036049"/>
              <a:gd name="connsiteY16" fmla="*/ 2294770 h 5310352"/>
              <a:gd name="connsiteX17" fmla="*/ 1730492 w 2036049"/>
              <a:gd name="connsiteY17" fmla="*/ 1758294 h 5310352"/>
              <a:gd name="connsiteX18" fmla="*/ 506968 w 2036049"/>
              <a:gd name="connsiteY18" fmla="*/ 1758294 h 5310352"/>
              <a:gd name="connsiteX19" fmla="*/ 506968 w 2036049"/>
              <a:gd name="connsiteY19" fmla="*/ 1292158 h 5310352"/>
              <a:gd name="connsiteX20" fmla="*/ 1738347 w 2036049"/>
              <a:gd name="connsiteY20" fmla="*/ 1292158 h 5310352"/>
              <a:gd name="connsiteX21" fmla="*/ 1744204 w 2036049"/>
              <a:gd name="connsiteY21" fmla="*/ 915330 h 5310352"/>
              <a:gd name="connsiteX22" fmla="*/ 1744724 w 2036049"/>
              <a:gd name="connsiteY22" fmla="*/ 915330 h 5310352"/>
              <a:gd name="connsiteX23" fmla="*/ 1529212 w 2036049"/>
              <a:gd name="connsiteY23" fmla="*/ 502948 h 5310352"/>
              <a:gd name="connsiteX24" fmla="*/ 2032192 w 2036049"/>
              <a:gd name="connsiteY24" fmla="*/ 0 h 5310352"/>
              <a:gd name="connsiteX25" fmla="*/ 1714727 w 2036049"/>
              <a:gd name="connsiteY25" fmla="*/ 2652767 h 5310352"/>
              <a:gd name="connsiteX26" fmla="*/ 1706406 w 2036049"/>
              <a:gd name="connsiteY26" fmla="*/ 3086224 h 5310352"/>
              <a:gd name="connsiteX27" fmla="*/ 1714727 w 2036049"/>
              <a:gd name="connsiteY27" fmla="*/ 2652767 h 531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36049" h="5310352">
                <a:moveTo>
                  <a:pt x="2032192" y="0"/>
                </a:moveTo>
                <a:lnTo>
                  <a:pt x="2036049" y="329"/>
                </a:lnTo>
                <a:lnTo>
                  <a:pt x="2036049" y="292973"/>
                </a:lnTo>
                <a:lnTo>
                  <a:pt x="2032192" y="292584"/>
                </a:lnTo>
                <a:cubicBezTo>
                  <a:pt x="1916006" y="292584"/>
                  <a:pt x="1821826" y="386791"/>
                  <a:pt x="1821826" y="502948"/>
                </a:cubicBezTo>
                <a:cubicBezTo>
                  <a:pt x="1821826" y="619133"/>
                  <a:pt x="1916006" y="713313"/>
                  <a:pt x="2032192" y="713313"/>
                </a:cubicBezTo>
                <a:lnTo>
                  <a:pt x="2036049" y="712924"/>
                </a:lnTo>
                <a:lnTo>
                  <a:pt x="2036049" y="5301227"/>
                </a:lnTo>
                <a:lnTo>
                  <a:pt x="2030823" y="5310352"/>
                </a:lnTo>
                <a:cubicBezTo>
                  <a:pt x="1962672" y="5127713"/>
                  <a:pt x="746839" y="4726991"/>
                  <a:pt x="373375" y="3909180"/>
                </a:cubicBezTo>
                <a:cubicBezTo>
                  <a:pt x="357008" y="3928257"/>
                  <a:pt x="288856" y="3993671"/>
                  <a:pt x="223441" y="4056375"/>
                </a:cubicBezTo>
                <a:cubicBezTo>
                  <a:pt x="2620" y="3846476"/>
                  <a:pt x="-46455" y="3173123"/>
                  <a:pt x="40774" y="2889626"/>
                </a:cubicBezTo>
                <a:cubicBezTo>
                  <a:pt x="112812" y="2943517"/>
                  <a:pt x="749576" y="3383022"/>
                  <a:pt x="1019445" y="3606579"/>
                </a:cubicBezTo>
                <a:cubicBezTo>
                  <a:pt x="984001" y="3609316"/>
                  <a:pt x="738656" y="3658363"/>
                  <a:pt x="675157" y="3666546"/>
                </a:cubicBezTo>
                <a:cubicBezTo>
                  <a:pt x="698887" y="3688360"/>
                  <a:pt x="943028" y="3986773"/>
                  <a:pt x="1071257" y="4048191"/>
                </a:cubicBezTo>
                <a:cubicBezTo>
                  <a:pt x="1409058" y="4210057"/>
                  <a:pt x="1585266" y="4121105"/>
                  <a:pt x="1669566" y="3523594"/>
                </a:cubicBezTo>
                <a:cubicBezTo>
                  <a:pt x="812445" y="3324040"/>
                  <a:pt x="725709" y="2551992"/>
                  <a:pt x="1721159" y="2294770"/>
                </a:cubicBezTo>
                <a:cubicBezTo>
                  <a:pt x="1724279" y="2118015"/>
                  <a:pt x="1727481" y="1933214"/>
                  <a:pt x="1730492" y="1758294"/>
                </a:cubicBezTo>
                <a:lnTo>
                  <a:pt x="506968" y="1758294"/>
                </a:lnTo>
                <a:lnTo>
                  <a:pt x="506968" y="1292158"/>
                </a:lnTo>
                <a:lnTo>
                  <a:pt x="1738347" y="1292158"/>
                </a:lnTo>
                <a:cubicBezTo>
                  <a:pt x="1741905" y="1078919"/>
                  <a:pt x="1744204" y="931177"/>
                  <a:pt x="1744204" y="915330"/>
                </a:cubicBezTo>
                <a:lnTo>
                  <a:pt x="1744724" y="915330"/>
                </a:lnTo>
                <a:cubicBezTo>
                  <a:pt x="1614552" y="824434"/>
                  <a:pt x="1529212" y="673763"/>
                  <a:pt x="1529212" y="502948"/>
                </a:cubicBezTo>
                <a:cubicBezTo>
                  <a:pt x="1529212" y="225172"/>
                  <a:pt x="1754413" y="0"/>
                  <a:pt x="2032192" y="0"/>
                </a:cubicBezTo>
                <a:close/>
                <a:moveTo>
                  <a:pt x="1714727" y="2652767"/>
                </a:moveTo>
                <a:cubicBezTo>
                  <a:pt x="1372519" y="2767392"/>
                  <a:pt x="1373586" y="2979016"/>
                  <a:pt x="1706406" y="3086224"/>
                </a:cubicBezTo>
                <a:cubicBezTo>
                  <a:pt x="1708431" y="2990019"/>
                  <a:pt x="1711360" y="2835872"/>
                  <a:pt x="1714727" y="2652767"/>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solidFill>
                <a:prstClr val="white"/>
              </a:solidFill>
            </a:endParaRPr>
          </a:p>
        </p:txBody>
      </p:sp>
      <p:sp>
        <p:nvSpPr>
          <p:cNvPr id="15" name="Freeform: Shape 14">
            <a:extLst>
              <a:ext uri="{FF2B5EF4-FFF2-40B4-BE49-F238E27FC236}">
                <a16:creationId xmlns:a16="http://schemas.microsoft.com/office/drawing/2014/main" id="{D510F7FB-D9D5-4C19-B7C0-F200AACFA448}"/>
              </a:ext>
            </a:extLst>
          </p:cNvPr>
          <p:cNvSpPr/>
          <p:nvPr userDrawn="1"/>
        </p:nvSpPr>
        <p:spPr>
          <a:xfrm>
            <a:off x="304800" y="773907"/>
            <a:ext cx="2025597" cy="5300898"/>
          </a:xfrm>
          <a:custGeom>
            <a:avLst/>
            <a:gdLst>
              <a:gd name="connsiteX0" fmla="*/ 0 w 2025597"/>
              <a:gd name="connsiteY0" fmla="*/ 0 h 5300898"/>
              <a:gd name="connsiteX1" fmla="*/ 82086 w 2025597"/>
              <a:gd name="connsiteY1" fmla="*/ 6998 h 5300898"/>
              <a:gd name="connsiteX2" fmla="*/ 482728 w 2025597"/>
              <a:gd name="connsiteY2" fmla="*/ 377402 h 5300898"/>
              <a:gd name="connsiteX3" fmla="*/ 1197880 w 2025597"/>
              <a:gd name="connsiteY3" fmla="*/ 1291829 h 5300898"/>
              <a:gd name="connsiteX4" fmla="*/ 1521394 w 2025597"/>
              <a:gd name="connsiteY4" fmla="*/ 1291829 h 5300898"/>
              <a:gd name="connsiteX5" fmla="*/ 1521394 w 2025597"/>
              <a:gd name="connsiteY5" fmla="*/ 1757965 h 5300898"/>
              <a:gd name="connsiteX6" fmla="*/ 1184222 w 2025597"/>
              <a:gd name="connsiteY6" fmla="*/ 1757965 h 5300898"/>
              <a:gd name="connsiteX7" fmla="*/ 308736 w 2025597"/>
              <a:gd name="connsiteY7" fmla="*/ 2534502 h 5300898"/>
              <a:gd name="connsiteX8" fmla="*/ 321929 w 2025597"/>
              <a:gd name="connsiteY8" fmla="*/ 3191898 h 5300898"/>
              <a:gd name="connsiteX9" fmla="*/ 324502 w 2025597"/>
              <a:gd name="connsiteY9" fmla="*/ 3224687 h 5300898"/>
              <a:gd name="connsiteX10" fmla="*/ 1084212 w 2025597"/>
              <a:gd name="connsiteY10" fmla="*/ 3949687 h 5300898"/>
              <a:gd name="connsiteX11" fmla="*/ 1350441 w 2025597"/>
              <a:gd name="connsiteY11" fmla="*/ 3666217 h 5300898"/>
              <a:gd name="connsiteX12" fmla="*/ 1006180 w 2025597"/>
              <a:gd name="connsiteY12" fmla="*/ 3606250 h 5300898"/>
              <a:gd name="connsiteX13" fmla="*/ 1984824 w 2025597"/>
              <a:gd name="connsiteY13" fmla="*/ 2889297 h 5300898"/>
              <a:gd name="connsiteX14" fmla="*/ 1802184 w 2025597"/>
              <a:gd name="connsiteY14" fmla="*/ 4056046 h 5300898"/>
              <a:gd name="connsiteX15" fmla="*/ 1652223 w 2025597"/>
              <a:gd name="connsiteY15" fmla="*/ 3908851 h 5300898"/>
              <a:gd name="connsiteX16" fmla="*/ 1191831 w 2025597"/>
              <a:gd name="connsiteY16" fmla="*/ 4495223 h 5300898"/>
              <a:gd name="connsiteX17" fmla="*/ 809882 w 2025597"/>
              <a:gd name="connsiteY17" fmla="*/ 5131489 h 5300898"/>
              <a:gd name="connsiteX18" fmla="*/ 893771 w 2025597"/>
              <a:gd name="connsiteY18" fmla="*/ 4726033 h 5300898"/>
              <a:gd name="connsiteX19" fmla="*/ 6748 w 2025597"/>
              <a:gd name="connsiteY19" fmla="*/ 5289114 h 5300898"/>
              <a:gd name="connsiteX20" fmla="*/ 0 w 2025597"/>
              <a:gd name="connsiteY20" fmla="*/ 5300898 h 5300898"/>
              <a:gd name="connsiteX21" fmla="*/ 0 w 2025597"/>
              <a:gd name="connsiteY21" fmla="*/ 712595 h 5300898"/>
              <a:gd name="connsiteX22" fmla="*/ 38541 w 2025597"/>
              <a:gd name="connsiteY22" fmla="*/ 708710 h 5300898"/>
              <a:gd name="connsiteX23" fmla="*/ 206537 w 2025597"/>
              <a:gd name="connsiteY23" fmla="*/ 502619 h 5300898"/>
              <a:gd name="connsiteX24" fmla="*/ 38541 w 2025597"/>
              <a:gd name="connsiteY24" fmla="*/ 296530 h 5300898"/>
              <a:gd name="connsiteX25" fmla="*/ 0 w 2025597"/>
              <a:gd name="connsiteY25" fmla="*/ 292644 h 5300898"/>
              <a:gd name="connsiteX26" fmla="*/ 0 w 2025597"/>
              <a:gd name="connsiteY26" fmla="*/ 0 h 5300898"/>
              <a:gd name="connsiteX27" fmla="*/ 419394 w 2025597"/>
              <a:gd name="connsiteY27" fmla="*/ 773635 h 5300898"/>
              <a:gd name="connsiteX28" fmla="*/ 281421 w 2025597"/>
              <a:gd name="connsiteY28" fmla="*/ 916643 h 5300898"/>
              <a:gd name="connsiteX29" fmla="*/ 287251 w 2025597"/>
              <a:gd name="connsiteY29" fmla="*/ 1291829 h 5300898"/>
              <a:gd name="connsiteX30" fmla="*/ 809554 w 2025597"/>
              <a:gd name="connsiteY30" fmla="*/ 1291829 h 5300898"/>
              <a:gd name="connsiteX31" fmla="*/ 419394 w 2025597"/>
              <a:gd name="connsiteY31" fmla="*/ 773635 h 5300898"/>
              <a:gd name="connsiteX32" fmla="*/ 295106 w 2025597"/>
              <a:gd name="connsiteY32" fmla="*/ 1757965 h 5300898"/>
              <a:gd name="connsiteX33" fmla="*/ 302250 w 2025597"/>
              <a:gd name="connsiteY33" fmla="*/ 2169060 h 5300898"/>
              <a:gd name="connsiteX34" fmla="*/ 777120 w 2025597"/>
              <a:gd name="connsiteY34" fmla="*/ 1757965 h 5300898"/>
              <a:gd name="connsiteX35" fmla="*/ 295106 w 2025597"/>
              <a:gd name="connsiteY35" fmla="*/ 1757965 h 5300898"/>
              <a:gd name="connsiteX36" fmla="*/ 384086 w 2025597"/>
              <a:gd name="connsiteY36" fmla="*/ 3687456 h 5300898"/>
              <a:gd name="connsiteX37" fmla="*/ 749340 w 2025597"/>
              <a:gd name="connsiteY37" fmla="*/ 4116041 h 5300898"/>
              <a:gd name="connsiteX38" fmla="*/ 384086 w 2025597"/>
              <a:gd name="connsiteY38" fmla="*/ 3687456 h 530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25597" h="5300898">
                <a:moveTo>
                  <a:pt x="0" y="0"/>
                </a:moveTo>
                <a:lnTo>
                  <a:pt x="82086" y="6998"/>
                </a:lnTo>
                <a:cubicBezTo>
                  <a:pt x="277519" y="40718"/>
                  <a:pt x="433968" y="187466"/>
                  <a:pt x="482728" y="377402"/>
                </a:cubicBezTo>
                <a:cubicBezTo>
                  <a:pt x="724351" y="483105"/>
                  <a:pt x="1113334" y="798104"/>
                  <a:pt x="1197880" y="1291829"/>
                </a:cubicBezTo>
                <a:lnTo>
                  <a:pt x="1521394" y="1291829"/>
                </a:lnTo>
                <a:lnTo>
                  <a:pt x="1521394" y="1757965"/>
                </a:lnTo>
                <a:lnTo>
                  <a:pt x="1184222" y="1757965"/>
                </a:lnTo>
                <a:cubicBezTo>
                  <a:pt x="1097432" y="2124228"/>
                  <a:pt x="820310" y="2408847"/>
                  <a:pt x="308736" y="2534502"/>
                </a:cubicBezTo>
                <a:cubicBezTo>
                  <a:pt x="315223" y="2893567"/>
                  <a:pt x="320642" y="3174628"/>
                  <a:pt x="321929" y="3191898"/>
                </a:cubicBezTo>
                <a:cubicBezTo>
                  <a:pt x="322750" y="3203120"/>
                  <a:pt x="323653" y="3213684"/>
                  <a:pt x="324502" y="3224687"/>
                </a:cubicBezTo>
                <a:cubicBezTo>
                  <a:pt x="657787" y="3357923"/>
                  <a:pt x="937427" y="3635070"/>
                  <a:pt x="1084212" y="3949687"/>
                </a:cubicBezTo>
                <a:cubicBezTo>
                  <a:pt x="1203655" y="3839003"/>
                  <a:pt x="1333471" y="3681818"/>
                  <a:pt x="1350441" y="3666217"/>
                </a:cubicBezTo>
                <a:cubicBezTo>
                  <a:pt x="1286942" y="3658034"/>
                  <a:pt x="1041597" y="3608987"/>
                  <a:pt x="1006180" y="3606250"/>
                </a:cubicBezTo>
                <a:cubicBezTo>
                  <a:pt x="1276049" y="3382693"/>
                  <a:pt x="1912813" y="2943188"/>
                  <a:pt x="1984824" y="2889297"/>
                </a:cubicBezTo>
                <a:cubicBezTo>
                  <a:pt x="2072052" y="3172794"/>
                  <a:pt x="2022978" y="3846147"/>
                  <a:pt x="1802184" y="4056046"/>
                </a:cubicBezTo>
                <a:cubicBezTo>
                  <a:pt x="1736742" y="3993342"/>
                  <a:pt x="1668618" y="3927928"/>
                  <a:pt x="1652223" y="3908851"/>
                </a:cubicBezTo>
                <a:cubicBezTo>
                  <a:pt x="1549065" y="4134734"/>
                  <a:pt x="1381588" y="4328787"/>
                  <a:pt x="1191831" y="4495223"/>
                </a:cubicBezTo>
                <a:cubicBezTo>
                  <a:pt x="1171714" y="4733641"/>
                  <a:pt x="1055063" y="4959963"/>
                  <a:pt x="809882" y="5131489"/>
                </a:cubicBezTo>
                <a:cubicBezTo>
                  <a:pt x="867715" y="5032055"/>
                  <a:pt x="896043" y="4887542"/>
                  <a:pt x="893771" y="4726033"/>
                </a:cubicBezTo>
                <a:cubicBezTo>
                  <a:pt x="493612" y="5003306"/>
                  <a:pt x="88642" y="5180100"/>
                  <a:pt x="6748" y="5289114"/>
                </a:cubicBezTo>
                <a:lnTo>
                  <a:pt x="0" y="5300898"/>
                </a:lnTo>
                <a:lnTo>
                  <a:pt x="0" y="712595"/>
                </a:lnTo>
                <a:lnTo>
                  <a:pt x="38541" y="708710"/>
                </a:lnTo>
                <a:cubicBezTo>
                  <a:pt x="134409" y="689095"/>
                  <a:pt x="206537" y="604281"/>
                  <a:pt x="206537" y="502619"/>
                </a:cubicBezTo>
                <a:cubicBezTo>
                  <a:pt x="206537" y="400982"/>
                  <a:pt x="134409" y="316150"/>
                  <a:pt x="38541" y="296530"/>
                </a:cubicBezTo>
                <a:lnTo>
                  <a:pt x="0" y="292644"/>
                </a:lnTo>
                <a:lnTo>
                  <a:pt x="0" y="0"/>
                </a:lnTo>
                <a:close/>
                <a:moveTo>
                  <a:pt x="419394" y="773635"/>
                </a:moveTo>
                <a:cubicBezTo>
                  <a:pt x="383265" y="829963"/>
                  <a:pt x="336435" y="878681"/>
                  <a:pt x="281421" y="916643"/>
                </a:cubicBezTo>
                <a:cubicBezTo>
                  <a:pt x="281531" y="937991"/>
                  <a:pt x="283802" y="1083407"/>
                  <a:pt x="287251" y="1291829"/>
                </a:cubicBezTo>
                <a:lnTo>
                  <a:pt x="809554" y="1291829"/>
                </a:lnTo>
                <a:cubicBezTo>
                  <a:pt x="773343" y="1102648"/>
                  <a:pt x="664876" y="921542"/>
                  <a:pt x="419394" y="773635"/>
                </a:cubicBezTo>
                <a:close/>
                <a:moveTo>
                  <a:pt x="295106" y="1757965"/>
                </a:moveTo>
                <a:cubicBezTo>
                  <a:pt x="297405" y="1891885"/>
                  <a:pt x="299841" y="2031581"/>
                  <a:pt x="302250" y="2169060"/>
                </a:cubicBezTo>
                <a:cubicBezTo>
                  <a:pt x="595246" y="2071076"/>
                  <a:pt x="721586" y="1905680"/>
                  <a:pt x="777120" y="1757965"/>
                </a:cubicBezTo>
                <a:lnTo>
                  <a:pt x="295106" y="1757965"/>
                </a:lnTo>
                <a:close/>
                <a:moveTo>
                  <a:pt x="384086" y="3687456"/>
                </a:moveTo>
                <a:cubicBezTo>
                  <a:pt x="453770" y="4023449"/>
                  <a:pt x="568451" y="4139962"/>
                  <a:pt x="749340" y="4116041"/>
                </a:cubicBezTo>
                <a:cubicBezTo>
                  <a:pt x="665286" y="3942023"/>
                  <a:pt x="544037" y="3787520"/>
                  <a:pt x="384086" y="3687456"/>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solidFill>
                <a:prstClr val="white"/>
              </a:solidFill>
            </a:endParaRPr>
          </a:p>
        </p:txBody>
      </p:sp>
    </p:spTree>
    <p:extLst>
      <p:ext uri="{BB962C8B-B14F-4D97-AF65-F5344CB8AC3E}">
        <p14:creationId xmlns:p14="http://schemas.microsoft.com/office/powerpoint/2010/main" val="27004529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Big Image">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4996E4A-DE6D-42BD-BB7B-03B57C742AC7}"/>
              </a:ext>
            </a:extLst>
          </p:cNvPr>
          <p:cNvSpPr>
            <a:spLocks noGrp="1"/>
          </p:cNvSpPr>
          <p:nvPr>
            <p:ph sz="quarter" idx="16" hasCustomPrompt="1"/>
          </p:nvPr>
        </p:nvSpPr>
        <p:spPr>
          <a:xfrm>
            <a:off x="0" y="2076451"/>
            <a:ext cx="12192000" cy="4781549"/>
          </a:xfrm>
          <a:gradFill>
            <a:gsLst>
              <a:gs pos="0">
                <a:schemeClr val="accent5">
                  <a:lumMod val="20000"/>
                  <a:lumOff val="80000"/>
                </a:schemeClr>
              </a:gs>
              <a:gs pos="72000">
                <a:schemeClr val="accent5">
                  <a:lumMod val="40000"/>
                  <a:lumOff val="60000"/>
                </a:schemeClr>
              </a:gs>
            </a:gsLst>
            <a:lin ang="2700000" scaled="1"/>
          </a:gradFill>
        </p:spPr>
        <p:txBody>
          <a:bodyPr/>
          <a:lstStyle>
            <a:lvl1pPr marL="0" indent="0" algn="ctr">
              <a:buNone/>
              <a:defRPr/>
            </a:lvl1pPr>
          </a:lstStyle>
          <a:p>
            <a:pPr lvl="0"/>
            <a:r>
              <a:rPr lang="en-US"/>
              <a:t>Click on the icons below to bring in a table, chart, smart art graphic, picture, web element, or video!</a:t>
            </a:r>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5/20/21</a:t>
            </a:fld>
            <a:endParaRPr lang="en-US">
              <a:solidFill>
                <a:prstClr val="white"/>
              </a:solidFill>
            </a:endParaRP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solidFill>
                  <a:prstClr val="white"/>
                </a:solidFill>
              </a:rPr>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23005898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hree Pictures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A432CEB-E94D-4E32-8096-487099229D75}"/>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pic>
        <p:nvPicPr>
          <p:cNvPr id="6" name="Graphic 5">
            <a:extLst>
              <a:ext uri="{FF2B5EF4-FFF2-40B4-BE49-F238E27FC236}">
                <a16:creationId xmlns:a16="http://schemas.microsoft.com/office/drawing/2014/main" id="{761A4763-A5A6-4B11-9347-6FC28EE3ECA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7" name="Straight Connector 6">
            <a:extLst>
              <a:ext uri="{FF2B5EF4-FFF2-40B4-BE49-F238E27FC236}">
                <a16:creationId xmlns:a16="http://schemas.microsoft.com/office/drawing/2014/main" id="{ED48F25E-1505-49D6-B5A7-5BDD13962C08}"/>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076DCDB-6626-48FB-B9FA-282EC15462B1}"/>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541E0404-1886-4A51-A3DF-16EBBC2C6C7F}"/>
              </a:ext>
            </a:extLst>
          </p:cNvPr>
          <p:cNvSpPr>
            <a:spLocks noGrp="1"/>
          </p:cNvSpPr>
          <p:nvPr>
            <p:ph type="dt" sz="half" idx="10"/>
          </p:nvPr>
        </p:nvSpPr>
        <p:spPr/>
        <p:txBody>
          <a:bodyPr/>
          <a:lstStyle/>
          <a:p>
            <a:fld id="{34AB5B86-9506-4CE9-A86D-514C0868F0EB}" type="datetime1">
              <a:rPr lang="en-US" smtClean="0">
                <a:solidFill>
                  <a:prstClr val="white"/>
                </a:solidFill>
              </a:rPr>
              <a:pPr/>
              <a:t>5/20/21</a:t>
            </a:fld>
            <a:endParaRPr lang="en-US">
              <a:solidFill>
                <a:prstClr val="white"/>
              </a:solidFill>
            </a:endParaRPr>
          </a:p>
        </p:txBody>
      </p:sp>
      <p:sp>
        <p:nvSpPr>
          <p:cNvPr id="3" name="Footer Placeholder 2">
            <a:extLst>
              <a:ext uri="{FF2B5EF4-FFF2-40B4-BE49-F238E27FC236}">
                <a16:creationId xmlns:a16="http://schemas.microsoft.com/office/drawing/2014/main" id="{45E7757F-229C-4082-AC04-8AFC6341E5EE}"/>
              </a:ext>
            </a:extLst>
          </p:cNvPr>
          <p:cNvSpPr>
            <a:spLocks noGrp="1"/>
          </p:cNvSpPr>
          <p:nvPr>
            <p:ph type="ftr" sz="quarter" idx="11"/>
          </p:nvPr>
        </p:nvSpPr>
        <p:spPr/>
        <p:txBody>
          <a:bodyPr/>
          <a:lstStyle/>
          <a:p>
            <a:r>
              <a:rPr lang="en-US">
                <a:solidFill>
                  <a:prstClr val="white"/>
                </a:solidFill>
              </a:rPr>
              <a:t>Lorem ipsum dolor sit amet, consectetur adipiscing elit, sed do eiusmod tempor incididunt ut labore et dolore.</a:t>
            </a:r>
          </a:p>
        </p:txBody>
      </p:sp>
      <p:sp>
        <p:nvSpPr>
          <p:cNvPr id="4" name="Slide Number Placeholder 3">
            <a:extLst>
              <a:ext uri="{FF2B5EF4-FFF2-40B4-BE49-F238E27FC236}">
                <a16:creationId xmlns:a16="http://schemas.microsoft.com/office/drawing/2014/main" id="{F0B9162F-D10A-44C6-8C5D-0D86283BB4E3}"/>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10" name="Picture Placeholder 9">
            <a:extLst>
              <a:ext uri="{FF2B5EF4-FFF2-40B4-BE49-F238E27FC236}">
                <a16:creationId xmlns:a16="http://schemas.microsoft.com/office/drawing/2014/main" id="{52FC5AAE-3D9A-43D5-9205-F7B97E8DAABF}"/>
              </a:ext>
            </a:extLst>
          </p:cNvPr>
          <p:cNvSpPr>
            <a:spLocks noGrp="1"/>
          </p:cNvSpPr>
          <p:nvPr>
            <p:ph type="pic" sz="quarter" idx="13"/>
          </p:nvPr>
        </p:nvSpPr>
        <p:spPr>
          <a:xfrm>
            <a:off x="304800" y="304805"/>
            <a:ext cx="3657600" cy="3494838"/>
          </a:xfrm>
          <a:gradFill>
            <a:gsLst>
              <a:gs pos="0">
                <a:schemeClr val="accent5">
                  <a:lumMod val="20000"/>
                  <a:lumOff val="80000"/>
                </a:schemeClr>
              </a:gs>
              <a:gs pos="72000">
                <a:schemeClr val="accent5">
                  <a:lumMod val="40000"/>
                  <a:lumOff val="60000"/>
                </a:schemeClr>
              </a:gs>
            </a:gsLst>
            <a:lin ang="2700000" scaled="1"/>
          </a:gradFill>
        </p:spPr>
        <p:txBody>
          <a:bodyPr anchor="ctr"/>
          <a:lstStyle>
            <a:lvl1pPr marL="0" indent="0" algn="ctr">
              <a:buNone/>
              <a:defRPr/>
            </a:lvl1pPr>
          </a:lstStyle>
          <a:p>
            <a:endParaRPr lang="en-US"/>
          </a:p>
        </p:txBody>
      </p:sp>
      <p:sp>
        <p:nvSpPr>
          <p:cNvPr id="15" name="Picture Placeholder 9">
            <a:extLst>
              <a:ext uri="{FF2B5EF4-FFF2-40B4-BE49-F238E27FC236}">
                <a16:creationId xmlns:a16="http://schemas.microsoft.com/office/drawing/2014/main" id="{AFA37361-44B5-4488-B109-A62840EACEE1}"/>
              </a:ext>
            </a:extLst>
          </p:cNvPr>
          <p:cNvSpPr>
            <a:spLocks noGrp="1"/>
          </p:cNvSpPr>
          <p:nvPr>
            <p:ph type="pic" sz="quarter" idx="14"/>
          </p:nvPr>
        </p:nvSpPr>
        <p:spPr>
          <a:xfrm>
            <a:off x="4267200" y="304805"/>
            <a:ext cx="3657600" cy="3494838"/>
          </a:xfrm>
          <a:gradFill>
            <a:gsLst>
              <a:gs pos="0">
                <a:schemeClr val="accent5">
                  <a:lumMod val="20000"/>
                  <a:lumOff val="80000"/>
                </a:schemeClr>
              </a:gs>
              <a:gs pos="72000">
                <a:schemeClr val="accent5">
                  <a:lumMod val="40000"/>
                  <a:lumOff val="60000"/>
                </a:schemeClr>
              </a:gs>
            </a:gsLst>
            <a:lin ang="2700000" scaled="1"/>
          </a:gradFill>
        </p:spPr>
        <p:txBody>
          <a:bodyPr anchor="ctr"/>
          <a:lstStyle>
            <a:lvl1pPr marL="0" indent="0" algn="ctr">
              <a:buNone/>
              <a:defRPr/>
            </a:lvl1pPr>
          </a:lstStyle>
          <a:p>
            <a:endParaRPr lang="en-US"/>
          </a:p>
        </p:txBody>
      </p:sp>
      <p:sp>
        <p:nvSpPr>
          <p:cNvPr id="16" name="Picture Placeholder 9">
            <a:extLst>
              <a:ext uri="{FF2B5EF4-FFF2-40B4-BE49-F238E27FC236}">
                <a16:creationId xmlns:a16="http://schemas.microsoft.com/office/drawing/2014/main" id="{EEFDC6C9-DABB-483B-B96D-97224B50B302}"/>
              </a:ext>
            </a:extLst>
          </p:cNvPr>
          <p:cNvSpPr>
            <a:spLocks noGrp="1"/>
          </p:cNvSpPr>
          <p:nvPr>
            <p:ph type="pic" sz="quarter" idx="15"/>
          </p:nvPr>
        </p:nvSpPr>
        <p:spPr>
          <a:xfrm>
            <a:off x="8229600" y="304805"/>
            <a:ext cx="3657600" cy="3494838"/>
          </a:xfrm>
          <a:gradFill>
            <a:gsLst>
              <a:gs pos="0">
                <a:schemeClr val="accent5">
                  <a:lumMod val="20000"/>
                  <a:lumOff val="80000"/>
                </a:schemeClr>
              </a:gs>
              <a:gs pos="72000">
                <a:schemeClr val="accent5">
                  <a:lumMod val="40000"/>
                  <a:lumOff val="60000"/>
                </a:schemeClr>
              </a:gs>
            </a:gsLst>
            <a:lin ang="2700000" scaled="1"/>
          </a:gradFill>
        </p:spPr>
        <p:txBody>
          <a:bodyPr anchor="ctr"/>
          <a:lstStyle>
            <a:lvl1pPr marL="0" indent="0" algn="ctr">
              <a:buNone/>
              <a:defRPr/>
            </a:lvl1pPr>
          </a:lstStyle>
          <a:p>
            <a:endParaRPr lang="en-US"/>
          </a:p>
        </p:txBody>
      </p:sp>
      <p:sp>
        <p:nvSpPr>
          <p:cNvPr id="18" name="Text Placeholder 17">
            <a:extLst>
              <a:ext uri="{FF2B5EF4-FFF2-40B4-BE49-F238E27FC236}">
                <a16:creationId xmlns:a16="http://schemas.microsoft.com/office/drawing/2014/main" id="{05B292F9-7FD3-4226-9CB6-937617C85354}"/>
              </a:ext>
            </a:extLst>
          </p:cNvPr>
          <p:cNvSpPr>
            <a:spLocks noGrp="1"/>
          </p:cNvSpPr>
          <p:nvPr>
            <p:ph type="body" sz="quarter" idx="16"/>
          </p:nvPr>
        </p:nvSpPr>
        <p:spPr>
          <a:xfrm>
            <a:off x="304800" y="4098508"/>
            <a:ext cx="3657600" cy="17231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7">
            <a:extLst>
              <a:ext uri="{FF2B5EF4-FFF2-40B4-BE49-F238E27FC236}">
                <a16:creationId xmlns:a16="http://schemas.microsoft.com/office/drawing/2014/main" id="{7594F567-187D-4079-8719-D2AEA7A20E28}"/>
              </a:ext>
            </a:extLst>
          </p:cNvPr>
          <p:cNvSpPr>
            <a:spLocks noGrp="1"/>
          </p:cNvSpPr>
          <p:nvPr>
            <p:ph type="body" sz="quarter" idx="17"/>
          </p:nvPr>
        </p:nvSpPr>
        <p:spPr>
          <a:xfrm>
            <a:off x="4267200" y="4098508"/>
            <a:ext cx="3657600" cy="17231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7">
            <a:extLst>
              <a:ext uri="{FF2B5EF4-FFF2-40B4-BE49-F238E27FC236}">
                <a16:creationId xmlns:a16="http://schemas.microsoft.com/office/drawing/2014/main" id="{8697E9F4-C324-4115-9019-98FE38D323CF}"/>
              </a:ext>
            </a:extLst>
          </p:cNvPr>
          <p:cNvSpPr>
            <a:spLocks noGrp="1"/>
          </p:cNvSpPr>
          <p:nvPr>
            <p:ph type="body" sz="quarter" idx="18"/>
          </p:nvPr>
        </p:nvSpPr>
        <p:spPr>
          <a:xfrm>
            <a:off x="8229600" y="4098508"/>
            <a:ext cx="3657600" cy="17231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13883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hree Pictures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A432CEB-E94D-4E32-8096-487099229D75}"/>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pic>
        <p:nvPicPr>
          <p:cNvPr id="6" name="Graphic 5">
            <a:extLst>
              <a:ext uri="{FF2B5EF4-FFF2-40B4-BE49-F238E27FC236}">
                <a16:creationId xmlns:a16="http://schemas.microsoft.com/office/drawing/2014/main" id="{761A4763-A5A6-4B11-9347-6FC28EE3ECA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7" name="Straight Connector 6">
            <a:extLst>
              <a:ext uri="{FF2B5EF4-FFF2-40B4-BE49-F238E27FC236}">
                <a16:creationId xmlns:a16="http://schemas.microsoft.com/office/drawing/2014/main" id="{ED48F25E-1505-49D6-B5A7-5BDD13962C08}"/>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076DCDB-6626-48FB-B9FA-282EC15462B1}"/>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541E0404-1886-4A51-A3DF-16EBBC2C6C7F}"/>
              </a:ext>
            </a:extLst>
          </p:cNvPr>
          <p:cNvSpPr>
            <a:spLocks noGrp="1"/>
          </p:cNvSpPr>
          <p:nvPr>
            <p:ph type="dt" sz="half" idx="10"/>
          </p:nvPr>
        </p:nvSpPr>
        <p:spPr/>
        <p:txBody>
          <a:bodyPr/>
          <a:lstStyle/>
          <a:p>
            <a:fld id="{34AB5B86-9506-4CE9-A86D-514C0868F0EB}" type="datetime1">
              <a:rPr lang="en-US" smtClean="0">
                <a:solidFill>
                  <a:prstClr val="white"/>
                </a:solidFill>
              </a:rPr>
              <a:pPr/>
              <a:t>5/20/21</a:t>
            </a:fld>
            <a:endParaRPr lang="en-US">
              <a:solidFill>
                <a:prstClr val="white"/>
              </a:solidFill>
            </a:endParaRPr>
          </a:p>
        </p:txBody>
      </p:sp>
      <p:sp>
        <p:nvSpPr>
          <p:cNvPr id="3" name="Footer Placeholder 2">
            <a:extLst>
              <a:ext uri="{FF2B5EF4-FFF2-40B4-BE49-F238E27FC236}">
                <a16:creationId xmlns:a16="http://schemas.microsoft.com/office/drawing/2014/main" id="{45E7757F-229C-4082-AC04-8AFC6341E5EE}"/>
              </a:ext>
            </a:extLst>
          </p:cNvPr>
          <p:cNvSpPr>
            <a:spLocks noGrp="1"/>
          </p:cNvSpPr>
          <p:nvPr>
            <p:ph type="ftr" sz="quarter" idx="11"/>
          </p:nvPr>
        </p:nvSpPr>
        <p:spPr/>
        <p:txBody>
          <a:bodyPr/>
          <a:lstStyle/>
          <a:p>
            <a:r>
              <a:rPr lang="en-US">
                <a:solidFill>
                  <a:prstClr val="white"/>
                </a:solidFill>
              </a:rPr>
              <a:t>Lorem ipsum dolor sit amet, consectetur adipiscing elit, sed do eiusmod tempor incididunt ut labore et dolore.</a:t>
            </a:r>
          </a:p>
        </p:txBody>
      </p:sp>
      <p:sp>
        <p:nvSpPr>
          <p:cNvPr id="4" name="Slide Number Placeholder 3">
            <a:extLst>
              <a:ext uri="{FF2B5EF4-FFF2-40B4-BE49-F238E27FC236}">
                <a16:creationId xmlns:a16="http://schemas.microsoft.com/office/drawing/2014/main" id="{F0B9162F-D10A-44C6-8C5D-0D86283BB4E3}"/>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15" name="Picture Placeholder 9">
            <a:extLst>
              <a:ext uri="{FF2B5EF4-FFF2-40B4-BE49-F238E27FC236}">
                <a16:creationId xmlns:a16="http://schemas.microsoft.com/office/drawing/2014/main" id="{AFA37361-44B5-4488-B109-A62840EACEE1}"/>
              </a:ext>
            </a:extLst>
          </p:cNvPr>
          <p:cNvSpPr>
            <a:spLocks noGrp="1"/>
          </p:cNvSpPr>
          <p:nvPr>
            <p:ph type="pic" sz="quarter" idx="14"/>
          </p:nvPr>
        </p:nvSpPr>
        <p:spPr>
          <a:xfrm>
            <a:off x="4267200" y="304805"/>
            <a:ext cx="3657600" cy="2621588"/>
          </a:xfrm>
          <a:gradFill>
            <a:gsLst>
              <a:gs pos="0">
                <a:schemeClr val="accent5">
                  <a:lumMod val="20000"/>
                  <a:lumOff val="80000"/>
                </a:schemeClr>
              </a:gs>
              <a:gs pos="72000">
                <a:schemeClr val="accent5">
                  <a:lumMod val="40000"/>
                  <a:lumOff val="60000"/>
                </a:schemeClr>
              </a:gs>
            </a:gsLst>
            <a:lin ang="2700000" scaled="1"/>
          </a:gradFill>
        </p:spPr>
        <p:txBody>
          <a:bodyPr anchor="ctr"/>
          <a:lstStyle>
            <a:lvl1pPr marL="0" indent="0" algn="ctr">
              <a:buNone/>
              <a:defRPr/>
            </a:lvl1pPr>
          </a:lstStyle>
          <a:p>
            <a:endParaRPr lang="en-US"/>
          </a:p>
        </p:txBody>
      </p:sp>
      <p:sp>
        <p:nvSpPr>
          <p:cNvPr id="16" name="Picture Placeholder 9">
            <a:extLst>
              <a:ext uri="{FF2B5EF4-FFF2-40B4-BE49-F238E27FC236}">
                <a16:creationId xmlns:a16="http://schemas.microsoft.com/office/drawing/2014/main" id="{EEFDC6C9-DABB-483B-B96D-97224B50B302}"/>
              </a:ext>
            </a:extLst>
          </p:cNvPr>
          <p:cNvSpPr>
            <a:spLocks noGrp="1"/>
          </p:cNvSpPr>
          <p:nvPr>
            <p:ph type="pic" sz="quarter" idx="15"/>
          </p:nvPr>
        </p:nvSpPr>
        <p:spPr>
          <a:xfrm>
            <a:off x="8229600" y="304805"/>
            <a:ext cx="3657600" cy="2621588"/>
          </a:xfrm>
          <a:gradFill>
            <a:gsLst>
              <a:gs pos="0">
                <a:schemeClr val="accent5">
                  <a:lumMod val="20000"/>
                  <a:lumOff val="80000"/>
                </a:schemeClr>
              </a:gs>
              <a:gs pos="72000">
                <a:schemeClr val="accent5">
                  <a:lumMod val="40000"/>
                  <a:lumOff val="60000"/>
                </a:schemeClr>
              </a:gs>
            </a:gsLst>
            <a:lin ang="2700000" scaled="1"/>
          </a:gradFill>
        </p:spPr>
        <p:txBody>
          <a:bodyPr anchor="ctr"/>
          <a:lstStyle>
            <a:lvl1pPr marL="0" indent="0" algn="ctr">
              <a:buNone/>
              <a:defRPr/>
            </a:lvl1pPr>
          </a:lstStyle>
          <a:p>
            <a:endParaRPr lang="en-US"/>
          </a:p>
        </p:txBody>
      </p:sp>
      <p:sp>
        <p:nvSpPr>
          <p:cNvPr id="18" name="Text Placeholder 17">
            <a:extLst>
              <a:ext uri="{FF2B5EF4-FFF2-40B4-BE49-F238E27FC236}">
                <a16:creationId xmlns:a16="http://schemas.microsoft.com/office/drawing/2014/main" id="{05B292F9-7FD3-4226-9CB6-937617C85354}"/>
              </a:ext>
            </a:extLst>
          </p:cNvPr>
          <p:cNvSpPr>
            <a:spLocks noGrp="1"/>
          </p:cNvSpPr>
          <p:nvPr>
            <p:ph type="body" sz="quarter" idx="16"/>
          </p:nvPr>
        </p:nvSpPr>
        <p:spPr>
          <a:xfrm>
            <a:off x="304800" y="3200092"/>
            <a:ext cx="3467100" cy="262158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Picture Placeholder 9">
            <a:extLst>
              <a:ext uri="{FF2B5EF4-FFF2-40B4-BE49-F238E27FC236}">
                <a16:creationId xmlns:a16="http://schemas.microsoft.com/office/drawing/2014/main" id="{E0C94A59-C24A-40AC-B2F1-ED06DB4CD7E5}"/>
              </a:ext>
            </a:extLst>
          </p:cNvPr>
          <p:cNvSpPr>
            <a:spLocks noGrp="1"/>
          </p:cNvSpPr>
          <p:nvPr>
            <p:ph type="pic" sz="quarter" idx="17"/>
          </p:nvPr>
        </p:nvSpPr>
        <p:spPr>
          <a:xfrm>
            <a:off x="4267200" y="3200091"/>
            <a:ext cx="7620000" cy="2621588"/>
          </a:xfrm>
          <a:gradFill>
            <a:gsLst>
              <a:gs pos="0">
                <a:schemeClr val="accent5">
                  <a:lumMod val="20000"/>
                  <a:lumOff val="80000"/>
                </a:schemeClr>
              </a:gs>
              <a:gs pos="72000">
                <a:schemeClr val="accent5">
                  <a:lumMod val="40000"/>
                  <a:lumOff val="60000"/>
                </a:schemeClr>
              </a:gs>
            </a:gsLst>
            <a:lin ang="2700000" scaled="1"/>
          </a:gradFill>
        </p:spPr>
        <p:txBody>
          <a:bodyPr anchor="ctr"/>
          <a:lstStyle>
            <a:lvl1pPr marL="0" indent="0" algn="ctr">
              <a:buNone/>
              <a:defRPr/>
            </a:lvl1pPr>
          </a:lstStyle>
          <a:p>
            <a:endParaRPr lang="en-US"/>
          </a:p>
        </p:txBody>
      </p:sp>
      <p:sp>
        <p:nvSpPr>
          <p:cNvPr id="23" name="Text Placeholder 17">
            <a:extLst>
              <a:ext uri="{FF2B5EF4-FFF2-40B4-BE49-F238E27FC236}">
                <a16:creationId xmlns:a16="http://schemas.microsoft.com/office/drawing/2014/main" id="{0D21CA02-AC55-4DCD-98E6-9803C3AEFD8B}"/>
              </a:ext>
            </a:extLst>
          </p:cNvPr>
          <p:cNvSpPr>
            <a:spLocks noGrp="1"/>
          </p:cNvSpPr>
          <p:nvPr>
            <p:ph type="body" sz="quarter" idx="18" hasCustomPrompt="1"/>
          </p:nvPr>
        </p:nvSpPr>
        <p:spPr>
          <a:xfrm>
            <a:off x="304800" y="304800"/>
            <a:ext cx="3467100" cy="2621588"/>
          </a:xfrm>
        </p:spPr>
        <p:txBody>
          <a:bodyPr/>
          <a:lstStyle>
            <a:lvl1pPr marL="0" indent="0">
              <a:buNone/>
              <a:defRPr sz="2100">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Use this box to bring in a key takeaway or summary into your slide. Do your best to keep things in six lines or less.</a:t>
            </a:r>
          </a:p>
        </p:txBody>
      </p:sp>
    </p:spTree>
    <p:extLst>
      <p:ext uri="{BB962C8B-B14F-4D97-AF65-F5344CB8AC3E}">
        <p14:creationId xmlns:p14="http://schemas.microsoft.com/office/powerpoint/2010/main" val="28929128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rofi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4350058" y="172857"/>
            <a:ext cx="7537142"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5/20/21</a:t>
            </a:fld>
            <a:endParaRPr lang="en-US">
              <a:solidFill>
                <a:prstClr val="white"/>
              </a:solidFill>
            </a:endParaRP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solidFill>
                  <a:prstClr val="white"/>
                </a:solidFill>
              </a:rPr>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4350058" y="1031273"/>
            <a:ext cx="7537142"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0" y="304800"/>
            <a:ext cx="3716784" cy="5484493"/>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cxnSp>
        <p:nvCxnSpPr>
          <p:cNvPr id="10" name="Straight Connector 9">
            <a:extLst>
              <a:ext uri="{FF2B5EF4-FFF2-40B4-BE49-F238E27FC236}">
                <a16:creationId xmlns:a16="http://schemas.microsoft.com/office/drawing/2014/main" id="{82E3DF9E-32BA-4F96-ADC8-62FDD7755298}"/>
              </a:ext>
            </a:extLst>
          </p:cNvPr>
          <p:cNvCxnSpPr/>
          <p:nvPr userDrawn="1"/>
        </p:nvCxnSpPr>
        <p:spPr>
          <a:xfrm>
            <a:off x="4453786"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47689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5/20/21</a:t>
            </a:fld>
            <a:endParaRPr lang="en-US">
              <a:solidFill>
                <a:prstClr val="white"/>
              </a:solidFill>
            </a:endParaRP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solidFill>
                  <a:prstClr val="white"/>
                </a:solidFill>
              </a:rPr>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885575" y="2178664"/>
            <a:ext cx="1505451" cy="1507172"/>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15" name="Picture Placeholder 6">
            <a:extLst>
              <a:ext uri="{FF2B5EF4-FFF2-40B4-BE49-F238E27FC236}">
                <a16:creationId xmlns:a16="http://schemas.microsoft.com/office/drawing/2014/main" id="{91F6218F-0AE1-41B7-9A6D-FDFFDD043CD5}"/>
              </a:ext>
            </a:extLst>
          </p:cNvPr>
          <p:cNvSpPr>
            <a:spLocks noGrp="1"/>
          </p:cNvSpPr>
          <p:nvPr>
            <p:ph type="pic" sz="quarter" idx="16"/>
          </p:nvPr>
        </p:nvSpPr>
        <p:spPr>
          <a:xfrm>
            <a:off x="3857375" y="2178664"/>
            <a:ext cx="1505451" cy="1507172"/>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16" name="Picture Placeholder 6">
            <a:extLst>
              <a:ext uri="{FF2B5EF4-FFF2-40B4-BE49-F238E27FC236}">
                <a16:creationId xmlns:a16="http://schemas.microsoft.com/office/drawing/2014/main" id="{EA6055BE-5FA2-4458-AB6F-50BE18BBC4A9}"/>
              </a:ext>
            </a:extLst>
          </p:cNvPr>
          <p:cNvSpPr>
            <a:spLocks noGrp="1"/>
          </p:cNvSpPr>
          <p:nvPr>
            <p:ph type="pic" sz="quarter" idx="17"/>
          </p:nvPr>
        </p:nvSpPr>
        <p:spPr>
          <a:xfrm>
            <a:off x="6829175" y="2178664"/>
            <a:ext cx="1505451" cy="1507172"/>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17" name="Picture Placeholder 6">
            <a:extLst>
              <a:ext uri="{FF2B5EF4-FFF2-40B4-BE49-F238E27FC236}">
                <a16:creationId xmlns:a16="http://schemas.microsoft.com/office/drawing/2014/main" id="{12FF07AC-7092-489B-94B3-A93B15520D78}"/>
              </a:ext>
            </a:extLst>
          </p:cNvPr>
          <p:cNvSpPr>
            <a:spLocks noGrp="1"/>
          </p:cNvSpPr>
          <p:nvPr>
            <p:ph type="pic" sz="quarter" idx="18"/>
          </p:nvPr>
        </p:nvSpPr>
        <p:spPr>
          <a:xfrm>
            <a:off x="9800975" y="2178664"/>
            <a:ext cx="1505451" cy="1507172"/>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Tree>
    <p:extLst>
      <p:ext uri="{BB962C8B-B14F-4D97-AF65-F5344CB8AC3E}">
        <p14:creationId xmlns:p14="http://schemas.microsoft.com/office/powerpoint/2010/main" val="10229578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eam Slide 2">
    <p:spTree>
      <p:nvGrpSpPr>
        <p:cNvPr id="1" name=""/>
        <p:cNvGrpSpPr/>
        <p:nvPr/>
      </p:nvGrpSpPr>
      <p:grpSpPr>
        <a:xfrm>
          <a:off x="0" y="0"/>
          <a:ext cx="0" cy="0"/>
          <a:chOff x="0" y="0"/>
          <a:chExt cx="0" cy="0"/>
        </a:xfrm>
      </p:grpSpPr>
      <p:sp>
        <p:nvSpPr>
          <p:cNvPr id="32" name="Picture Placeholder 6">
            <a:extLst>
              <a:ext uri="{FF2B5EF4-FFF2-40B4-BE49-F238E27FC236}">
                <a16:creationId xmlns:a16="http://schemas.microsoft.com/office/drawing/2014/main" id="{02AE9FC7-020F-4429-98DD-7566A702573A}"/>
              </a:ext>
            </a:extLst>
          </p:cNvPr>
          <p:cNvSpPr>
            <a:spLocks noGrp="1"/>
          </p:cNvSpPr>
          <p:nvPr>
            <p:ph type="pic" sz="quarter" idx="21"/>
          </p:nvPr>
        </p:nvSpPr>
        <p:spPr>
          <a:xfrm>
            <a:off x="6435493" y="3214645"/>
            <a:ext cx="2569464" cy="2606040"/>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33" name="Picture Placeholder 6">
            <a:extLst>
              <a:ext uri="{FF2B5EF4-FFF2-40B4-BE49-F238E27FC236}">
                <a16:creationId xmlns:a16="http://schemas.microsoft.com/office/drawing/2014/main" id="{40903F09-AEC9-4C51-A708-7B0D77FDD951}"/>
              </a:ext>
            </a:extLst>
          </p:cNvPr>
          <p:cNvSpPr>
            <a:spLocks noGrp="1"/>
          </p:cNvSpPr>
          <p:nvPr>
            <p:ph type="pic" sz="quarter" idx="22"/>
          </p:nvPr>
        </p:nvSpPr>
        <p:spPr>
          <a:xfrm>
            <a:off x="9312043" y="3214645"/>
            <a:ext cx="2569464" cy="2606040"/>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grpSp>
        <p:nvGrpSpPr>
          <p:cNvPr id="12" name="Group 11">
            <a:extLst>
              <a:ext uri="{FF2B5EF4-FFF2-40B4-BE49-F238E27FC236}">
                <a16:creationId xmlns:a16="http://schemas.microsoft.com/office/drawing/2014/main" id="{1DCADA16-70BA-4294-83BA-6944BA0F6D87}"/>
              </a:ext>
            </a:extLst>
          </p:cNvPr>
          <p:cNvGrpSpPr/>
          <p:nvPr userDrawn="1"/>
        </p:nvGrpSpPr>
        <p:grpSpPr>
          <a:xfrm>
            <a:off x="304801" y="6126480"/>
            <a:ext cx="11582400" cy="426715"/>
            <a:chOff x="304801" y="6126480"/>
            <a:chExt cx="11582400" cy="426715"/>
          </a:xfrm>
        </p:grpSpPr>
        <p:sp>
          <p:nvSpPr>
            <p:cNvPr id="13" name="Rectangle 12">
              <a:extLst>
                <a:ext uri="{FF2B5EF4-FFF2-40B4-BE49-F238E27FC236}">
                  <a16:creationId xmlns:a16="http://schemas.microsoft.com/office/drawing/2014/main" id="{DCD53CCE-8FF0-497A-A353-1185C1DFEB81}"/>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pic>
          <p:nvPicPr>
            <p:cNvPr id="14" name="Graphic 13">
              <a:extLst>
                <a:ext uri="{FF2B5EF4-FFF2-40B4-BE49-F238E27FC236}">
                  <a16:creationId xmlns:a16="http://schemas.microsoft.com/office/drawing/2014/main" id="{D83ACC18-3392-4F42-8D0C-DB264CC95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18" name="Straight Connector 17">
              <a:extLst>
                <a:ext uri="{FF2B5EF4-FFF2-40B4-BE49-F238E27FC236}">
                  <a16:creationId xmlns:a16="http://schemas.microsoft.com/office/drawing/2014/main" id="{4DB1F691-9227-407A-AEAE-D0FA8DA8C6FF}"/>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C3C5253-9F97-4215-A776-F6F267403F55}"/>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245004"/>
            <a:ext cx="4533900" cy="701731"/>
          </a:xfrm>
        </p:spPr>
        <p:txBody>
          <a:bodyPr/>
          <a:lstStyle/>
          <a:p>
            <a:r>
              <a:rPr lang="en-US"/>
              <a:t>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5/20/21</a:t>
            </a:fld>
            <a:endParaRPr lang="en-US">
              <a:solidFill>
                <a:prstClr val="white"/>
              </a:solidFill>
            </a:endParaRP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solidFill>
                  <a:prstClr val="white"/>
                </a:solidFill>
              </a:rPr>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2103420"/>
            <a:ext cx="45339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over here. Do your best to not exceed two lines.</a:t>
            </a:r>
          </a:p>
        </p:txBody>
      </p:sp>
      <p:sp>
        <p:nvSpPr>
          <p:cNvPr id="16" name="Picture Placeholder 6">
            <a:extLst>
              <a:ext uri="{FF2B5EF4-FFF2-40B4-BE49-F238E27FC236}">
                <a16:creationId xmlns:a16="http://schemas.microsoft.com/office/drawing/2014/main" id="{EA6055BE-5FA2-4458-AB6F-50BE18BBC4A9}"/>
              </a:ext>
            </a:extLst>
          </p:cNvPr>
          <p:cNvSpPr>
            <a:spLocks noGrp="1"/>
          </p:cNvSpPr>
          <p:nvPr>
            <p:ph type="pic" sz="quarter" idx="17"/>
          </p:nvPr>
        </p:nvSpPr>
        <p:spPr>
          <a:xfrm>
            <a:off x="6435493" y="303308"/>
            <a:ext cx="2569464" cy="2606040"/>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cxnSp>
        <p:nvCxnSpPr>
          <p:cNvPr id="11" name="Straight Connector 10">
            <a:extLst>
              <a:ext uri="{FF2B5EF4-FFF2-40B4-BE49-F238E27FC236}">
                <a16:creationId xmlns:a16="http://schemas.microsoft.com/office/drawing/2014/main" id="{B89DFF27-858C-41C4-B5B9-5EBDED84D8F2}"/>
              </a:ext>
            </a:extLst>
          </p:cNvPr>
          <p:cNvCxnSpPr>
            <a:cxnSpLocks/>
          </p:cNvCxnSpPr>
          <p:nvPr userDrawn="1"/>
        </p:nvCxnSpPr>
        <p:spPr>
          <a:xfrm>
            <a:off x="396690" y="2029341"/>
            <a:ext cx="594360"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F93C90BF-5129-4DC1-B611-EAAD5152C8C8}"/>
              </a:ext>
            </a:extLst>
          </p:cNvPr>
          <p:cNvSpPr>
            <a:spLocks noGrp="1"/>
          </p:cNvSpPr>
          <p:nvPr>
            <p:ph type="body" sz="quarter" idx="19"/>
          </p:nvPr>
        </p:nvSpPr>
        <p:spPr>
          <a:xfrm>
            <a:off x="304800" y="3214645"/>
            <a:ext cx="4533900" cy="219588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Picture Placeholder 6">
            <a:extLst>
              <a:ext uri="{FF2B5EF4-FFF2-40B4-BE49-F238E27FC236}">
                <a16:creationId xmlns:a16="http://schemas.microsoft.com/office/drawing/2014/main" id="{C582F960-B68E-49E8-B5E8-8034429FE8F7}"/>
              </a:ext>
            </a:extLst>
          </p:cNvPr>
          <p:cNvSpPr>
            <a:spLocks noGrp="1"/>
          </p:cNvSpPr>
          <p:nvPr>
            <p:ph type="pic" sz="quarter" idx="20"/>
          </p:nvPr>
        </p:nvSpPr>
        <p:spPr>
          <a:xfrm>
            <a:off x="9312043" y="303308"/>
            <a:ext cx="2569464" cy="2606040"/>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Tree>
    <p:extLst>
      <p:ext uri="{BB962C8B-B14F-4D97-AF65-F5344CB8AC3E}">
        <p14:creationId xmlns:p14="http://schemas.microsoft.com/office/powerpoint/2010/main" val="25721793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eam Slide 3">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1DCADA16-70BA-4294-83BA-6944BA0F6D87}"/>
              </a:ext>
            </a:extLst>
          </p:cNvPr>
          <p:cNvGrpSpPr/>
          <p:nvPr userDrawn="1"/>
        </p:nvGrpSpPr>
        <p:grpSpPr>
          <a:xfrm>
            <a:off x="304801" y="6126480"/>
            <a:ext cx="11582400" cy="426715"/>
            <a:chOff x="304801" y="6126480"/>
            <a:chExt cx="11582400" cy="426715"/>
          </a:xfrm>
        </p:grpSpPr>
        <p:sp>
          <p:nvSpPr>
            <p:cNvPr id="13" name="Rectangle 12">
              <a:extLst>
                <a:ext uri="{FF2B5EF4-FFF2-40B4-BE49-F238E27FC236}">
                  <a16:creationId xmlns:a16="http://schemas.microsoft.com/office/drawing/2014/main" id="{DCD53CCE-8FF0-497A-A353-1185C1DFEB81}"/>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pic>
          <p:nvPicPr>
            <p:cNvPr id="14" name="Graphic 13">
              <a:extLst>
                <a:ext uri="{FF2B5EF4-FFF2-40B4-BE49-F238E27FC236}">
                  <a16:creationId xmlns:a16="http://schemas.microsoft.com/office/drawing/2014/main" id="{D83ACC18-3392-4F42-8D0C-DB264CC95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18" name="Straight Connector 17">
              <a:extLst>
                <a:ext uri="{FF2B5EF4-FFF2-40B4-BE49-F238E27FC236}">
                  <a16:creationId xmlns:a16="http://schemas.microsoft.com/office/drawing/2014/main" id="{4DB1F691-9227-407A-AEAE-D0FA8DA8C6FF}"/>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C3C5253-9F97-4215-A776-F6F267403F55}"/>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5/20/21</a:t>
            </a:fld>
            <a:endParaRPr lang="en-US">
              <a:solidFill>
                <a:prstClr val="white"/>
              </a:solidFill>
            </a:endParaRP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solidFill>
                  <a:prstClr val="white"/>
                </a:solidFill>
              </a:rPr>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20" name="Picture Placeholder 6">
            <a:extLst>
              <a:ext uri="{FF2B5EF4-FFF2-40B4-BE49-F238E27FC236}">
                <a16:creationId xmlns:a16="http://schemas.microsoft.com/office/drawing/2014/main" id="{9C621E84-0D3E-4509-8670-2C818793DE9C}"/>
              </a:ext>
            </a:extLst>
          </p:cNvPr>
          <p:cNvSpPr>
            <a:spLocks noGrp="1"/>
          </p:cNvSpPr>
          <p:nvPr>
            <p:ph type="pic" sz="quarter" idx="17"/>
          </p:nvPr>
        </p:nvSpPr>
        <p:spPr>
          <a:xfrm>
            <a:off x="304801" y="206272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rtl="0">
              <a:buNone/>
              <a:defRPr lang="en-US"/>
            </a:lvl1pPr>
          </a:lstStyle>
          <a:p>
            <a:pPr marL="228600" lvl="0" indent="-228600" algn="ctr"/>
            <a:endParaRPr lang="en-US"/>
          </a:p>
        </p:txBody>
      </p:sp>
      <p:sp>
        <p:nvSpPr>
          <p:cNvPr id="21" name="Picture Placeholder 6">
            <a:extLst>
              <a:ext uri="{FF2B5EF4-FFF2-40B4-BE49-F238E27FC236}">
                <a16:creationId xmlns:a16="http://schemas.microsoft.com/office/drawing/2014/main" id="{5F2A6837-2507-49A2-A969-C00FAB4F05C0}"/>
              </a:ext>
            </a:extLst>
          </p:cNvPr>
          <p:cNvSpPr>
            <a:spLocks noGrp="1"/>
          </p:cNvSpPr>
          <p:nvPr>
            <p:ph type="pic" sz="quarter" idx="18"/>
          </p:nvPr>
        </p:nvSpPr>
        <p:spPr>
          <a:xfrm>
            <a:off x="2326369" y="206272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22" name="Picture Placeholder 6">
            <a:extLst>
              <a:ext uri="{FF2B5EF4-FFF2-40B4-BE49-F238E27FC236}">
                <a16:creationId xmlns:a16="http://schemas.microsoft.com/office/drawing/2014/main" id="{882E9A17-3A2F-4138-B0F2-5E9A4D740C79}"/>
              </a:ext>
            </a:extLst>
          </p:cNvPr>
          <p:cNvSpPr>
            <a:spLocks noGrp="1"/>
          </p:cNvSpPr>
          <p:nvPr>
            <p:ph type="pic" sz="quarter" idx="19"/>
          </p:nvPr>
        </p:nvSpPr>
        <p:spPr>
          <a:xfrm>
            <a:off x="4347240" y="206272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23" name="Picture Placeholder 6">
            <a:extLst>
              <a:ext uri="{FF2B5EF4-FFF2-40B4-BE49-F238E27FC236}">
                <a16:creationId xmlns:a16="http://schemas.microsoft.com/office/drawing/2014/main" id="{DEBB9A6D-504B-4A9A-824D-C3979E21280D}"/>
              </a:ext>
            </a:extLst>
          </p:cNvPr>
          <p:cNvSpPr>
            <a:spLocks noGrp="1"/>
          </p:cNvSpPr>
          <p:nvPr>
            <p:ph type="pic" sz="quarter" idx="20"/>
          </p:nvPr>
        </p:nvSpPr>
        <p:spPr>
          <a:xfrm>
            <a:off x="6370266" y="206272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rtl="0">
              <a:buNone/>
              <a:defRPr lang="en-US"/>
            </a:lvl1pPr>
          </a:lstStyle>
          <a:p>
            <a:pPr marL="228600" lvl="0" indent="-228600" algn="ctr"/>
            <a:endParaRPr lang="en-US"/>
          </a:p>
        </p:txBody>
      </p:sp>
      <p:sp>
        <p:nvSpPr>
          <p:cNvPr id="24" name="Picture Placeholder 6">
            <a:extLst>
              <a:ext uri="{FF2B5EF4-FFF2-40B4-BE49-F238E27FC236}">
                <a16:creationId xmlns:a16="http://schemas.microsoft.com/office/drawing/2014/main" id="{04DFDB56-31A9-4FC3-8A08-8D4BD9615C9F}"/>
              </a:ext>
            </a:extLst>
          </p:cNvPr>
          <p:cNvSpPr>
            <a:spLocks noGrp="1"/>
          </p:cNvSpPr>
          <p:nvPr>
            <p:ph type="pic" sz="quarter" idx="21"/>
          </p:nvPr>
        </p:nvSpPr>
        <p:spPr>
          <a:xfrm>
            <a:off x="304801" y="410488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rtl="0">
              <a:buNone/>
              <a:defRPr lang="en-US"/>
            </a:lvl1pPr>
          </a:lstStyle>
          <a:p>
            <a:pPr marL="228600" lvl="0" indent="-228600" algn="ctr"/>
            <a:endParaRPr lang="en-US"/>
          </a:p>
        </p:txBody>
      </p:sp>
      <p:sp>
        <p:nvSpPr>
          <p:cNvPr id="25" name="Picture Placeholder 6">
            <a:extLst>
              <a:ext uri="{FF2B5EF4-FFF2-40B4-BE49-F238E27FC236}">
                <a16:creationId xmlns:a16="http://schemas.microsoft.com/office/drawing/2014/main" id="{C919B0EA-506E-4FDE-806A-5CE901AA84CE}"/>
              </a:ext>
            </a:extLst>
          </p:cNvPr>
          <p:cNvSpPr>
            <a:spLocks noGrp="1"/>
          </p:cNvSpPr>
          <p:nvPr>
            <p:ph type="pic" sz="quarter" idx="22"/>
          </p:nvPr>
        </p:nvSpPr>
        <p:spPr>
          <a:xfrm>
            <a:off x="2326369" y="410488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26" name="Picture Placeholder 6">
            <a:extLst>
              <a:ext uri="{FF2B5EF4-FFF2-40B4-BE49-F238E27FC236}">
                <a16:creationId xmlns:a16="http://schemas.microsoft.com/office/drawing/2014/main" id="{3E65EBC1-D059-477E-B010-766E9C5C1399}"/>
              </a:ext>
            </a:extLst>
          </p:cNvPr>
          <p:cNvSpPr>
            <a:spLocks noGrp="1"/>
          </p:cNvSpPr>
          <p:nvPr>
            <p:ph type="pic" sz="quarter" idx="23"/>
          </p:nvPr>
        </p:nvSpPr>
        <p:spPr>
          <a:xfrm>
            <a:off x="4347240" y="410488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27" name="Picture Placeholder 6">
            <a:extLst>
              <a:ext uri="{FF2B5EF4-FFF2-40B4-BE49-F238E27FC236}">
                <a16:creationId xmlns:a16="http://schemas.microsoft.com/office/drawing/2014/main" id="{98CFAAAF-1BF0-4BCC-B35E-6E5C300E3E9F}"/>
              </a:ext>
            </a:extLst>
          </p:cNvPr>
          <p:cNvSpPr>
            <a:spLocks noGrp="1"/>
          </p:cNvSpPr>
          <p:nvPr>
            <p:ph type="pic" sz="quarter" idx="24"/>
          </p:nvPr>
        </p:nvSpPr>
        <p:spPr>
          <a:xfrm>
            <a:off x="6370266" y="410488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rtl="0">
              <a:buNone/>
              <a:defRPr lang="en-US"/>
            </a:lvl1pPr>
          </a:lstStyle>
          <a:p>
            <a:pPr marL="228600" lvl="0" indent="-228600" algn="ctr"/>
            <a:endParaRPr lang="en-US"/>
          </a:p>
        </p:txBody>
      </p:sp>
      <p:sp>
        <p:nvSpPr>
          <p:cNvPr id="28" name="Text Placeholder 9">
            <a:extLst>
              <a:ext uri="{FF2B5EF4-FFF2-40B4-BE49-F238E27FC236}">
                <a16:creationId xmlns:a16="http://schemas.microsoft.com/office/drawing/2014/main" id="{6AE738E2-1AD5-4BE0-A645-649A5757E99D}"/>
              </a:ext>
            </a:extLst>
          </p:cNvPr>
          <p:cNvSpPr>
            <a:spLocks noGrp="1"/>
          </p:cNvSpPr>
          <p:nvPr>
            <p:ph type="body" sz="quarter" idx="25"/>
          </p:nvPr>
        </p:nvSpPr>
        <p:spPr>
          <a:xfrm>
            <a:off x="8379565" y="2057399"/>
            <a:ext cx="3507628" cy="3769327"/>
          </a:xfrm>
        </p:spPr>
        <p:txBody>
          <a:bodyPr anchor="ct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Title 1">
            <a:extLst>
              <a:ext uri="{FF2B5EF4-FFF2-40B4-BE49-F238E27FC236}">
                <a16:creationId xmlns:a16="http://schemas.microsoft.com/office/drawing/2014/main" id="{A5576FA9-FAE9-4C83-9E94-4E1C1FB86C15}"/>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30" name="Text Placeholder 8">
            <a:extLst>
              <a:ext uri="{FF2B5EF4-FFF2-40B4-BE49-F238E27FC236}">
                <a16:creationId xmlns:a16="http://schemas.microsoft.com/office/drawing/2014/main" id="{A47D52BE-8B1D-4EF7-946A-61833B80F60E}"/>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cxnSp>
        <p:nvCxnSpPr>
          <p:cNvPr id="34" name="Straight Connector 33">
            <a:extLst>
              <a:ext uri="{FF2B5EF4-FFF2-40B4-BE49-F238E27FC236}">
                <a16:creationId xmlns:a16="http://schemas.microsoft.com/office/drawing/2014/main" id="{0AB082CB-D429-4D38-A541-C6243F2D2697}"/>
              </a:ext>
            </a:extLst>
          </p:cNvPr>
          <p:cNvCxnSpPr/>
          <p:nvPr userDrawn="1"/>
        </p:nvCxnSpPr>
        <p:spPr>
          <a:xfrm>
            <a:off x="396691"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87249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ingle Image Cente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5/20/21</a:t>
            </a:fld>
            <a:endParaRPr lang="en-US">
              <a:solidFill>
                <a:prstClr val="white"/>
              </a:solidFill>
            </a:endParaRP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solidFill>
                  <a:prstClr val="white"/>
                </a:solidFill>
              </a:rPr>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4244340" y="2249648"/>
            <a:ext cx="3703320" cy="3375972"/>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Tree>
    <p:extLst>
      <p:ext uri="{BB962C8B-B14F-4D97-AF65-F5344CB8AC3E}">
        <p14:creationId xmlns:p14="http://schemas.microsoft.com/office/powerpoint/2010/main" val="36935655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072E94-8669-4C9E-B4CE-CEF8B2E922BE}"/>
              </a:ext>
            </a:extLst>
          </p:cNvPr>
          <p:cNvSpPr/>
          <p:nvPr userDrawn="1"/>
        </p:nvSpPr>
        <p:spPr>
          <a:xfrm>
            <a:off x="0" y="0"/>
            <a:ext cx="381000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solidFill>
                <a:prstClr val="white"/>
              </a:solidFill>
            </a:endParaRPr>
          </a:p>
        </p:txBody>
      </p:sp>
      <p:grpSp>
        <p:nvGrpSpPr>
          <p:cNvPr id="16" name="Group 15">
            <a:extLst>
              <a:ext uri="{FF2B5EF4-FFF2-40B4-BE49-F238E27FC236}">
                <a16:creationId xmlns:a16="http://schemas.microsoft.com/office/drawing/2014/main" id="{8A2F32C6-78A2-4AAB-A02B-59BB94047A70}"/>
              </a:ext>
            </a:extLst>
          </p:cNvPr>
          <p:cNvGrpSpPr/>
          <p:nvPr userDrawn="1"/>
        </p:nvGrpSpPr>
        <p:grpSpPr>
          <a:xfrm>
            <a:off x="304801" y="6126480"/>
            <a:ext cx="11582400" cy="426715"/>
            <a:chOff x="304801" y="6126480"/>
            <a:chExt cx="11582400" cy="426715"/>
          </a:xfrm>
        </p:grpSpPr>
        <p:sp>
          <p:nvSpPr>
            <p:cNvPr id="17" name="Rectangle 16">
              <a:extLst>
                <a:ext uri="{FF2B5EF4-FFF2-40B4-BE49-F238E27FC236}">
                  <a16:creationId xmlns:a16="http://schemas.microsoft.com/office/drawing/2014/main" id="{B405EC55-2A04-4132-96DE-B244948FC0F9}"/>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pic>
          <p:nvPicPr>
            <p:cNvPr id="18" name="Graphic 17">
              <a:extLst>
                <a:ext uri="{FF2B5EF4-FFF2-40B4-BE49-F238E27FC236}">
                  <a16:creationId xmlns:a16="http://schemas.microsoft.com/office/drawing/2014/main" id="{CBFDDA10-6B67-4BAC-9334-B2585CFF1A0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19" name="Straight Connector 18">
              <a:extLst>
                <a:ext uri="{FF2B5EF4-FFF2-40B4-BE49-F238E27FC236}">
                  <a16:creationId xmlns:a16="http://schemas.microsoft.com/office/drawing/2014/main" id="{5FB267B4-9E96-4E13-8787-FB6AED1B561A}"/>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57C8BD4-40FC-4F24-93E2-F21A515CD846}"/>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5/20/21</a:t>
            </a:fld>
            <a:endParaRPr lang="en-US">
              <a:solidFill>
                <a:prstClr val="white"/>
              </a:solidFill>
            </a:endParaRP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solidFill>
                  <a:prstClr val="white"/>
                </a:solidFill>
              </a:rPr>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1285875" y="304800"/>
            <a:ext cx="4038600" cy="5490497"/>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Tree>
    <p:extLst>
      <p:ext uri="{BB962C8B-B14F-4D97-AF65-F5344CB8AC3E}">
        <p14:creationId xmlns:p14="http://schemas.microsoft.com/office/powerpoint/2010/main" val="40152320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4F693-0D73-4FC7-9EAF-4766B7EC7A70}"/>
              </a:ext>
            </a:extLst>
          </p:cNvPr>
          <p:cNvSpPr>
            <a:spLocks noGrp="1"/>
          </p:cNvSpPr>
          <p:nvPr>
            <p:ph type="title" hasCustomPrompt="1"/>
          </p:nvPr>
        </p:nvSpPr>
        <p:spPr/>
        <p:txBody>
          <a:bodyPr/>
          <a:lstStyle/>
          <a:p>
            <a:r>
              <a:rPr lang="en-US"/>
              <a:t>YOUR SLIDE’S TITLE GOES HERE</a:t>
            </a:r>
          </a:p>
        </p:txBody>
      </p:sp>
      <p:sp>
        <p:nvSpPr>
          <p:cNvPr id="3" name="Date Placeholder 2">
            <a:extLst>
              <a:ext uri="{FF2B5EF4-FFF2-40B4-BE49-F238E27FC236}">
                <a16:creationId xmlns:a16="http://schemas.microsoft.com/office/drawing/2014/main" id="{32EF620C-F605-4A6F-9721-1F7698F9355B}"/>
              </a:ext>
            </a:extLst>
          </p:cNvPr>
          <p:cNvSpPr>
            <a:spLocks noGrp="1"/>
          </p:cNvSpPr>
          <p:nvPr>
            <p:ph type="dt" sz="half" idx="10"/>
          </p:nvPr>
        </p:nvSpPr>
        <p:spPr/>
        <p:txBody>
          <a:bodyPr/>
          <a:lstStyle/>
          <a:p>
            <a:fld id="{E9A8FE88-2579-405A-9912-4991AA592E62}" type="datetime1">
              <a:rPr lang="en-US" smtClean="0">
                <a:solidFill>
                  <a:prstClr val="white"/>
                </a:solidFill>
              </a:rPr>
              <a:pPr/>
              <a:t>5/20/21</a:t>
            </a:fld>
            <a:endParaRPr lang="en-US">
              <a:solidFill>
                <a:prstClr val="white"/>
              </a:solidFill>
            </a:endParaRPr>
          </a:p>
        </p:txBody>
      </p:sp>
      <p:sp>
        <p:nvSpPr>
          <p:cNvPr id="4" name="Footer Placeholder 3">
            <a:extLst>
              <a:ext uri="{FF2B5EF4-FFF2-40B4-BE49-F238E27FC236}">
                <a16:creationId xmlns:a16="http://schemas.microsoft.com/office/drawing/2014/main" id="{D138F8A2-A769-4B1D-AA03-224F0907D938}"/>
              </a:ext>
            </a:extLst>
          </p:cNvPr>
          <p:cNvSpPr>
            <a:spLocks noGrp="1"/>
          </p:cNvSpPr>
          <p:nvPr>
            <p:ph type="ftr" sz="quarter" idx="11"/>
          </p:nvPr>
        </p:nvSpPr>
        <p:spPr/>
        <p:txBody>
          <a:bodyPr/>
          <a:lstStyle/>
          <a:p>
            <a:r>
              <a:rPr lang="en-US">
                <a:solidFill>
                  <a:prstClr val="white"/>
                </a:solidFill>
              </a:rPr>
              <a:t>Lorem ipsum dolor sit amet, consectetur adipiscing elit, sed do eiusmod tempor incididunt ut labore et dolore.</a:t>
            </a:r>
          </a:p>
        </p:txBody>
      </p:sp>
      <p:sp>
        <p:nvSpPr>
          <p:cNvPr id="5" name="Slide Number Placeholder 4">
            <a:extLst>
              <a:ext uri="{FF2B5EF4-FFF2-40B4-BE49-F238E27FC236}">
                <a16:creationId xmlns:a16="http://schemas.microsoft.com/office/drawing/2014/main" id="{C4301F81-62B2-4186-9F73-1BD113DD8B45}"/>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5815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Transition 2">
    <p:spTree>
      <p:nvGrpSpPr>
        <p:cNvPr id="1" name=""/>
        <p:cNvGrpSpPr/>
        <p:nvPr/>
      </p:nvGrpSpPr>
      <p:grpSpPr>
        <a:xfrm>
          <a:off x="0" y="0"/>
          <a:ext cx="0" cy="0"/>
          <a:chOff x="0" y="0"/>
          <a:chExt cx="0" cy="0"/>
        </a:xfrm>
      </p:grpSpPr>
      <p:sp>
        <p:nvSpPr>
          <p:cNvPr id="15" name="Прямоугольник 28">
            <a:extLst>
              <a:ext uri="{FF2B5EF4-FFF2-40B4-BE49-F238E27FC236}">
                <a16:creationId xmlns:a16="http://schemas.microsoft.com/office/drawing/2014/main" id="{E5A4F19E-E151-4030-A849-5944CAF89A02}"/>
              </a:ext>
            </a:extLst>
          </p:cNvPr>
          <p:cNvSpPr/>
          <p:nvPr/>
        </p:nvSpPr>
        <p:spPr>
          <a:xfrm>
            <a:off x="304800" y="304800"/>
            <a:ext cx="11582400" cy="6248400"/>
          </a:xfrm>
          <a:prstGeom prst="rect">
            <a:avLst/>
          </a:prstGeom>
          <a:solidFill>
            <a:srgbClr val="EC51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solidFill>
                <a:srgbClr val="3737DD"/>
              </a:solidFill>
              <a:latin typeface="Calibri" panose="020F0502020204030204"/>
            </a:endParaRPr>
          </a:p>
        </p:txBody>
      </p:sp>
      <p:cxnSp>
        <p:nvCxnSpPr>
          <p:cNvPr id="16" name="Straight Connector 15">
            <a:extLst>
              <a:ext uri="{FF2B5EF4-FFF2-40B4-BE49-F238E27FC236}">
                <a16:creationId xmlns:a16="http://schemas.microsoft.com/office/drawing/2014/main" id="{F5EBB13D-1295-4E24-9EA8-1CE2580F40E4}"/>
              </a:ext>
            </a:extLst>
          </p:cNvPr>
          <p:cNvCxnSpPr/>
          <p:nvPr/>
        </p:nvCxnSpPr>
        <p:spPr>
          <a:xfrm>
            <a:off x="5797019" y="3429000"/>
            <a:ext cx="597962" cy="0"/>
          </a:xfrm>
          <a:prstGeom prst="line">
            <a:avLst/>
          </a:prstGeom>
          <a:ln w="76200">
            <a:solidFill>
              <a:srgbClr val="1A497F"/>
            </a:solidFill>
          </a:ln>
        </p:spPr>
        <p:style>
          <a:lnRef idx="1">
            <a:schemeClr val="accent1"/>
          </a:lnRef>
          <a:fillRef idx="0">
            <a:schemeClr val="accent1"/>
          </a:fillRef>
          <a:effectRef idx="0">
            <a:schemeClr val="accent1"/>
          </a:effectRef>
          <a:fontRef idx="minor">
            <a:schemeClr val="tx1"/>
          </a:fontRef>
        </p:style>
      </p:cxnSp>
      <p:sp>
        <p:nvSpPr>
          <p:cNvPr id="19" name="Прямоугольник 11">
            <a:extLst>
              <a:ext uri="{FF2B5EF4-FFF2-40B4-BE49-F238E27FC236}">
                <a16:creationId xmlns:a16="http://schemas.microsoft.com/office/drawing/2014/main" id="{F3E0247C-306E-4AA7-B1F0-E4264EA5E67A}"/>
              </a:ext>
            </a:extLst>
          </p:cNvPr>
          <p:cNvSpPr/>
          <p:nvPr/>
        </p:nvSpPr>
        <p:spPr>
          <a:xfrm>
            <a:off x="5639445" y="5895975"/>
            <a:ext cx="913111" cy="413727"/>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900">
              <a:solidFill>
                <a:prstClr val="white"/>
              </a:solidFill>
              <a:latin typeface="Calibri" panose="020F0502020204030204"/>
            </a:endParaRPr>
          </a:p>
        </p:txBody>
      </p:sp>
      <p:pic>
        <p:nvPicPr>
          <p:cNvPr id="20" name="Graphic 19">
            <a:extLst>
              <a:ext uri="{FF2B5EF4-FFF2-40B4-BE49-F238E27FC236}">
                <a16:creationId xmlns:a16="http://schemas.microsoft.com/office/drawing/2014/main" id="{A50CEBB8-8A56-4B9E-839E-93E88D4B692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23994" y="5944798"/>
            <a:ext cx="744012" cy="316080"/>
          </a:xfrm>
          <a:prstGeom prst="rect">
            <a:avLst/>
          </a:prstGeom>
        </p:spPr>
      </p:pic>
      <p:sp>
        <p:nvSpPr>
          <p:cNvPr id="2" name="Title 1">
            <a:extLst>
              <a:ext uri="{FF2B5EF4-FFF2-40B4-BE49-F238E27FC236}">
                <a16:creationId xmlns:a16="http://schemas.microsoft.com/office/drawing/2014/main" id="{9D8BD7FE-5910-4840-9838-A66DCA5ABA9A}"/>
              </a:ext>
            </a:extLst>
          </p:cNvPr>
          <p:cNvSpPr>
            <a:spLocks noGrp="1"/>
          </p:cNvSpPr>
          <p:nvPr userDrawn="1">
            <p:ph type="title" hasCustomPrompt="1"/>
          </p:nvPr>
        </p:nvSpPr>
        <p:spPr>
          <a:xfrm>
            <a:off x="3561397" y="1822430"/>
            <a:ext cx="5074920" cy="1311128"/>
          </a:xfrm>
        </p:spPr>
        <p:txBody>
          <a:bodyPr anchor="t"/>
          <a:lstStyle>
            <a:lvl1pPr algn="ctr">
              <a:defRPr sz="4400">
                <a:solidFill>
                  <a:schemeClr val="bg1"/>
                </a:solidFill>
              </a:defRPr>
            </a:lvl1pPr>
          </a:lstStyle>
          <a:p>
            <a:r>
              <a:rPr lang="en-US"/>
              <a:t>YOUR TRANSITION’S TITLE GOES HERE</a:t>
            </a:r>
          </a:p>
        </p:txBody>
      </p:sp>
      <p:sp>
        <p:nvSpPr>
          <p:cNvPr id="3" name="Text Placeholder 2">
            <a:extLst>
              <a:ext uri="{FF2B5EF4-FFF2-40B4-BE49-F238E27FC236}">
                <a16:creationId xmlns:a16="http://schemas.microsoft.com/office/drawing/2014/main" id="{FB0323D5-16CF-4643-8ED4-144A2183D006}"/>
              </a:ext>
            </a:extLst>
          </p:cNvPr>
          <p:cNvSpPr>
            <a:spLocks noGrp="1"/>
          </p:cNvSpPr>
          <p:nvPr userDrawn="1">
            <p:ph type="body" idx="1" hasCustomPrompt="1"/>
          </p:nvPr>
        </p:nvSpPr>
        <p:spPr>
          <a:xfrm>
            <a:off x="3556635" y="3589021"/>
            <a:ext cx="5074920" cy="1581912"/>
          </a:xfrm>
        </p:spPr>
        <p:txBody>
          <a:bodyPr>
            <a:noAutofit/>
          </a:bodyPr>
          <a:lstStyle>
            <a:lvl1pPr marL="0" indent="0" algn="ctr">
              <a:buNone/>
              <a:defRPr sz="27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And your transition’s sub-title can go here. This one can go up to three lines!</a:t>
            </a:r>
          </a:p>
        </p:txBody>
      </p:sp>
      <p:sp>
        <p:nvSpPr>
          <p:cNvPr id="11" name="Freeform: Shape 10">
            <a:extLst>
              <a:ext uri="{FF2B5EF4-FFF2-40B4-BE49-F238E27FC236}">
                <a16:creationId xmlns:a16="http://schemas.microsoft.com/office/drawing/2014/main" id="{786A1E2A-4231-4590-B611-2A005950C627}"/>
              </a:ext>
            </a:extLst>
          </p:cNvPr>
          <p:cNvSpPr/>
          <p:nvPr userDrawn="1"/>
        </p:nvSpPr>
        <p:spPr>
          <a:xfrm>
            <a:off x="9851151" y="773578"/>
            <a:ext cx="2036049" cy="5310352"/>
          </a:xfrm>
          <a:custGeom>
            <a:avLst/>
            <a:gdLst>
              <a:gd name="connsiteX0" fmla="*/ 2032192 w 2036049"/>
              <a:gd name="connsiteY0" fmla="*/ 0 h 5310352"/>
              <a:gd name="connsiteX1" fmla="*/ 2036049 w 2036049"/>
              <a:gd name="connsiteY1" fmla="*/ 329 h 5310352"/>
              <a:gd name="connsiteX2" fmla="*/ 2036049 w 2036049"/>
              <a:gd name="connsiteY2" fmla="*/ 292973 h 5310352"/>
              <a:gd name="connsiteX3" fmla="*/ 2032192 w 2036049"/>
              <a:gd name="connsiteY3" fmla="*/ 292584 h 5310352"/>
              <a:gd name="connsiteX4" fmla="*/ 1821826 w 2036049"/>
              <a:gd name="connsiteY4" fmla="*/ 502948 h 5310352"/>
              <a:gd name="connsiteX5" fmla="*/ 2032192 w 2036049"/>
              <a:gd name="connsiteY5" fmla="*/ 713313 h 5310352"/>
              <a:gd name="connsiteX6" fmla="*/ 2036049 w 2036049"/>
              <a:gd name="connsiteY6" fmla="*/ 712924 h 5310352"/>
              <a:gd name="connsiteX7" fmla="*/ 2036049 w 2036049"/>
              <a:gd name="connsiteY7" fmla="*/ 5301227 h 5310352"/>
              <a:gd name="connsiteX8" fmla="*/ 2030823 w 2036049"/>
              <a:gd name="connsiteY8" fmla="*/ 5310352 h 5310352"/>
              <a:gd name="connsiteX9" fmla="*/ 373375 w 2036049"/>
              <a:gd name="connsiteY9" fmla="*/ 3909180 h 5310352"/>
              <a:gd name="connsiteX10" fmla="*/ 223441 w 2036049"/>
              <a:gd name="connsiteY10" fmla="*/ 4056375 h 5310352"/>
              <a:gd name="connsiteX11" fmla="*/ 40774 w 2036049"/>
              <a:gd name="connsiteY11" fmla="*/ 2889626 h 5310352"/>
              <a:gd name="connsiteX12" fmla="*/ 1019445 w 2036049"/>
              <a:gd name="connsiteY12" fmla="*/ 3606579 h 5310352"/>
              <a:gd name="connsiteX13" fmla="*/ 675157 w 2036049"/>
              <a:gd name="connsiteY13" fmla="*/ 3666546 h 5310352"/>
              <a:gd name="connsiteX14" fmla="*/ 1071257 w 2036049"/>
              <a:gd name="connsiteY14" fmla="*/ 4048191 h 5310352"/>
              <a:gd name="connsiteX15" fmla="*/ 1669566 w 2036049"/>
              <a:gd name="connsiteY15" fmla="*/ 3523594 h 5310352"/>
              <a:gd name="connsiteX16" fmla="*/ 1721159 w 2036049"/>
              <a:gd name="connsiteY16" fmla="*/ 2294770 h 5310352"/>
              <a:gd name="connsiteX17" fmla="*/ 1730492 w 2036049"/>
              <a:gd name="connsiteY17" fmla="*/ 1758294 h 5310352"/>
              <a:gd name="connsiteX18" fmla="*/ 506968 w 2036049"/>
              <a:gd name="connsiteY18" fmla="*/ 1758294 h 5310352"/>
              <a:gd name="connsiteX19" fmla="*/ 506968 w 2036049"/>
              <a:gd name="connsiteY19" fmla="*/ 1292158 h 5310352"/>
              <a:gd name="connsiteX20" fmla="*/ 1738347 w 2036049"/>
              <a:gd name="connsiteY20" fmla="*/ 1292158 h 5310352"/>
              <a:gd name="connsiteX21" fmla="*/ 1744204 w 2036049"/>
              <a:gd name="connsiteY21" fmla="*/ 915330 h 5310352"/>
              <a:gd name="connsiteX22" fmla="*/ 1744724 w 2036049"/>
              <a:gd name="connsiteY22" fmla="*/ 915330 h 5310352"/>
              <a:gd name="connsiteX23" fmla="*/ 1529212 w 2036049"/>
              <a:gd name="connsiteY23" fmla="*/ 502948 h 5310352"/>
              <a:gd name="connsiteX24" fmla="*/ 2032192 w 2036049"/>
              <a:gd name="connsiteY24" fmla="*/ 0 h 5310352"/>
              <a:gd name="connsiteX25" fmla="*/ 1714727 w 2036049"/>
              <a:gd name="connsiteY25" fmla="*/ 2652767 h 5310352"/>
              <a:gd name="connsiteX26" fmla="*/ 1706406 w 2036049"/>
              <a:gd name="connsiteY26" fmla="*/ 3086224 h 5310352"/>
              <a:gd name="connsiteX27" fmla="*/ 1714727 w 2036049"/>
              <a:gd name="connsiteY27" fmla="*/ 2652767 h 531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36049" h="5310352">
                <a:moveTo>
                  <a:pt x="2032192" y="0"/>
                </a:moveTo>
                <a:lnTo>
                  <a:pt x="2036049" y="329"/>
                </a:lnTo>
                <a:lnTo>
                  <a:pt x="2036049" y="292973"/>
                </a:lnTo>
                <a:lnTo>
                  <a:pt x="2032192" y="292584"/>
                </a:lnTo>
                <a:cubicBezTo>
                  <a:pt x="1916006" y="292584"/>
                  <a:pt x="1821826" y="386791"/>
                  <a:pt x="1821826" y="502948"/>
                </a:cubicBezTo>
                <a:cubicBezTo>
                  <a:pt x="1821826" y="619133"/>
                  <a:pt x="1916006" y="713313"/>
                  <a:pt x="2032192" y="713313"/>
                </a:cubicBezTo>
                <a:lnTo>
                  <a:pt x="2036049" y="712924"/>
                </a:lnTo>
                <a:lnTo>
                  <a:pt x="2036049" y="5301227"/>
                </a:lnTo>
                <a:lnTo>
                  <a:pt x="2030823" y="5310352"/>
                </a:lnTo>
                <a:cubicBezTo>
                  <a:pt x="1962672" y="5127713"/>
                  <a:pt x="746839" y="4726991"/>
                  <a:pt x="373375" y="3909180"/>
                </a:cubicBezTo>
                <a:cubicBezTo>
                  <a:pt x="357008" y="3928257"/>
                  <a:pt x="288856" y="3993671"/>
                  <a:pt x="223441" y="4056375"/>
                </a:cubicBezTo>
                <a:cubicBezTo>
                  <a:pt x="2620" y="3846476"/>
                  <a:pt x="-46455" y="3173123"/>
                  <a:pt x="40774" y="2889626"/>
                </a:cubicBezTo>
                <a:cubicBezTo>
                  <a:pt x="112812" y="2943517"/>
                  <a:pt x="749576" y="3383022"/>
                  <a:pt x="1019445" y="3606579"/>
                </a:cubicBezTo>
                <a:cubicBezTo>
                  <a:pt x="984001" y="3609316"/>
                  <a:pt x="738656" y="3658363"/>
                  <a:pt x="675157" y="3666546"/>
                </a:cubicBezTo>
                <a:cubicBezTo>
                  <a:pt x="698887" y="3688360"/>
                  <a:pt x="943028" y="3986773"/>
                  <a:pt x="1071257" y="4048191"/>
                </a:cubicBezTo>
                <a:cubicBezTo>
                  <a:pt x="1409058" y="4210057"/>
                  <a:pt x="1585266" y="4121105"/>
                  <a:pt x="1669566" y="3523594"/>
                </a:cubicBezTo>
                <a:cubicBezTo>
                  <a:pt x="812445" y="3324040"/>
                  <a:pt x="725709" y="2551992"/>
                  <a:pt x="1721159" y="2294770"/>
                </a:cubicBezTo>
                <a:cubicBezTo>
                  <a:pt x="1724279" y="2118015"/>
                  <a:pt x="1727481" y="1933214"/>
                  <a:pt x="1730492" y="1758294"/>
                </a:cubicBezTo>
                <a:lnTo>
                  <a:pt x="506968" y="1758294"/>
                </a:lnTo>
                <a:lnTo>
                  <a:pt x="506968" y="1292158"/>
                </a:lnTo>
                <a:lnTo>
                  <a:pt x="1738347" y="1292158"/>
                </a:lnTo>
                <a:cubicBezTo>
                  <a:pt x="1741905" y="1078919"/>
                  <a:pt x="1744204" y="931177"/>
                  <a:pt x="1744204" y="915330"/>
                </a:cubicBezTo>
                <a:lnTo>
                  <a:pt x="1744724" y="915330"/>
                </a:lnTo>
                <a:cubicBezTo>
                  <a:pt x="1614552" y="824434"/>
                  <a:pt x="1529212" y="673763"/>
                  <a:pt x="1529212" y="502948"/>
                </a:cubicBezTo>
                <a:cubicBezTo>
                  <a:pt x="1529212" y="225172"/>
                  <a:pt x="1754413" y="0"/>
                  <a:pt x="2032192" y="0"/>
                </a:cubicBezTo>
                <a:close/>
                <a:moveTo>
                  <a:pt x="1714727" y="2652767"/>
                </a:moveTo>
                <a:cubicBezTo>
                  <a:pt x="1372519" y="2767392"/>
                  <a:pt x="1373586" y="2979016"/>
                  <a:pt x="1706406" y="3086224"/>
                </a:cubicBezTo>
                <a:cubicBezTo>
                  <a:pt x="1708431" y="2990019"/>
                  <a:pt x="1711360" y="2835872"/>
                  <a:pt x="1714727" y="2652767"/>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solidFill>
                <a:prstClr val="white"/>
              </a:solidFill>
            </a:endParaRPr>
          </a:p>
        </p:txBody>
      </p:sp>
      <p:sp>
        <p:nvSpPr>
          <p:cNvPr id="12" name="Freeform: Shape 11">
            <a:extLst>
              <a:ext uri="{FF2B5EF4-FFF2-40B4-BE49-F238E27FC236}">
                <a16:creationId xmlns:a16="http://schemas.microsoft.com/office/drawing/2014/main" id="{36468555-7C91-4DC4-852B-128263D97165}"/>
              </a:ext>
            </a:extLst>
          </p:cNvPr>
          <p:cNvSpPr/>
          <p:nvPr userDrawn="1"/>
        </p:nvSpPr>
        <p:spPr>
          <a:xfrm>
            <a:off x="304800" y="773907"/>
            <a:ext cx="2025597" cy="5300898"/>
          </a:xfrm>
          <a:custGeom>
            <a:avLst/>
            <a:gdLst>
              <a:gd name="connsiteX0" fmla="*/ 0 w 2025597"/>
              <a:gd name="connsiteY0" fmla="*/ 0 h 5300898"/>
              <a:gd name="connsiteX1" fmla="*/ 82086 w 2025597"/>
              <a:gd name="connsiteY1" fmla="*/ 6998 h 5300898"/>
              <a:gd name="connsiteX2" fmla="*/ 482728 w 2025597"/>
              <a:gd name="connsiteY2" fmla="*/ 377402 h 5300898"/>
              <a:gd name="connsiteX3" fmla="*/ 1197880 w 2025597"/>
              <a:gd name="connsiteY3" fmla="*/ 1291829 h 5300898"/>
              <a:gd name="connsiteX4" fmla="*/ 1521394 w 2025597"/>
              <a:gd name="connsiteY4" fmla="*/ 1291829 h 5300898"/>
              <a:gd name="connsiteX5" fmla="*/ 1521394 w 2025597"/>
              <a:gd name="connsiteY5" fmla="*/ 1757965 h 5300898"/>
              <a:gd name="connsiteX6" fmla="*/ 1184222 w 2025597"/>
              <a:gd name="connsiteY6" fmla="*/ 1757965 h 5300898"/>
              <a:gd name="connsiteX7" fmla="*/ 308736 w 2025597"/>
              <a:gd name="connsiteY7" fmla="*/ 2534502 h 5300898"/>
              <a:gd name="connsiteX8" fmla="*/ 321929 w 2025597"/>
              <a:gd name="connsiteY8" fmla="*/ 3191898 h 5300898"/>
              <a:gd name="connsiteX9" fmla="*/ 324502 w 2025597"/>
              <a:gd name="connsiteY9" fmla="*/ 3224687 h 5300898"/>
              <a:gd name="connsiteX10" fmla="*/ 1084212 w 2025597"/>
              <a:gd name="connsiteY10" fmla="*/ 3949687 h 5300898"/>
              <a:gd name="connsiteX11" fmla="*/ 1350441 w 2025597"/>
              <a:gd name="connsiteY11" fmla="*/ 3666217 h 5300898"/>
              <a:gd name="connsiteX12" fmla="*/ 1006180 w 2025597"/>
              <a:gd name="connsiteY12" fmla="*/ 3606250 h 5300898"/>
              <a:gd name="connsiteX13" fmla="*/ 1984824 w 2025597"/>
              <a:gd name="connsiteY13" fmla="*/ 2889297 h 5300898"/>
              <a:gd name="connsiteX14" fmla="*/ 1802184 w 2025597"/>
              <a:gd name="connsiteY14" fmla="*/ 4056046 h 5300898"/>
              <a:gd name="connsiteX15" fmla="*/ 1652223 w 2025597"/>
              <a:gd name="connsiteY15" fmla="*/ 3908851 h 5300898"/>
              <a:gd name="connsiteX16" fmla="*/ 1191831 w 2025597"/>
              <a:gd name="connsiteY16" fmla="*/ 4495223 h 5300898"/>
              <a:gd name="connsiteX17" fmla="*/ 809882 w 2025597"/>
              <a:gd name="connsiteY17" fmla="*/ 5131489 h 5300898"/>
              <a:gd name="connsiteX18" fmla="*/ 893771 w 2025597"/>
              <a:gd name="connsiteY18" fmla="*/ 4726033 h 5300898"/>
              <a:gd name="connsiteX19" fmla="*/ 6748 w 2025597"/>
              <a:gd name="connsiteY19" fmla="*/ 5289114 h 5300898"/>
              <a:gd name="connsiteX20" fmla="*/ 0 w 2025597"/>
              <a:gd name="connsiteY20" fmla="*/ 5300898 h 5300898"/>
              <a:gd name="connsiteX21" fmla="*/ 0 w 2025597"/>
              <a:gd name="connsiteY21" fmla="*/ 712595 h 5300898"/>
              <a:gd name="connsiteX22" fmla="*/ 38541 w 2025597"/>
              <a:gd name="connsiteY22" fmla="*/ 708710 h 5300898"/>
              <a:gd name="connsiteX23" fmla="*/ 206537 w 2025597"/>
              <a:gd name="connsiteY23" fmla="*/ 502619 h 5300898"/>
              <a:gd name="connsiteX24" fmla="*/ 38541 w 2025597"/>
              <a:gd name="connsiteY24" fmla="*/ 296530 h 5300898"/>
              <a:gd name="connsiteX25" fmla="*/ 0 w 2025597"/>
              <a:gd name="connsiteY25" fmla="*/ 292644 h 5300898"/>
              <a:gd name="connsiteX26" fmla="*/ 0 w 2025597"/>
              <a:gd name="connsiteY26" fmla="*/ 0 h 5300898"/>
              <a:gd name="connsiteX27" fmla="*/ 419394 w 2025597"/>
              <a:gd name="connsiteY27" fmla="*/ 773635 h 5300898"/>
              <a:gd name="connsiteX28" fmla="*/ 281421 w 2025597"/>
              <a:gd name="connsiteY28" fmla="*/ 916643 h 5300898"/>
              <a:gd name="connsiteX29" fmla="*/ 287251 w 2025597"/>
              <a:gd name="connsiteY29" fmla="*/ 1291829 h 5300898"/>
              <a:gd name="connsiteX30" fmla="*/ 809554 w 2025597"/>
              <a:gd name="connsiteY30" fmla="*/ 1291829 h 5300898"/>
              <a:gd name="connsiteX31" fmla="*/ 419394 w 2025597"/>
              <a:gd name="connsiteY31" fmla="*/ 773635 h 5300898"/>
              <a:gd name="connsiteX32" fmla="*/ 295106 w 2025597"/>
              <a:gd name="connsiteY32" fmla="*/ 1757965 h 5300898"/>
              <a:gd name="connsiteX33" fmla="*/ 302250 w 2025597"/>
              <a:gd name="connsiteY33" fmla="*/ 2169060 h 5300898"/>
              <a:gd name="connsiteX34" fmla="*/ 777120 w 2025597"/>
              <a:gd name="connsiteY34" fmla="*/ 1757965 h 5300898"/>
              <a:gd name="connsiteX35" fmla="*/ 295106 w 2025597"/>
              <a:gd name="connsiteY35" fmla="*/ 1757965 h 5300898"/>
              <a:gd name="connsiteX36" fmla="*/ 384086 w 2025597"/>
              <a:gd name="connsiteY36" fmla="*/ 3687456 h 5300898"/>
              <a:gd name="connsiteX37" fmla="*/ 749340 w 2025597"/>
              <a:gd name="connsiteY37" fmla="*/ 4116041 h 5300898"/>
              <a:gd name="connsiteX38" fmla="*/ 384086 w 2025597"/>
              <a:gd name="connsiteY38" fmla="*/ 3687456 h 530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25597" h="5300898">
                <a:moveTo>
                  <a:pt x="0" y="0"/>
                </a:moveTo>
                <a:lnTo>
                  <a:pt x="82086" y="6998"/>
                </a:lnTo>
                <a:cubicBezTo>
                  <a:pt x="277519" y="40718"/>
                  <a:pt x="433968" y="187466"/>
                  <a:pt x="482728" y="377402"/>
                </a:cubicBezTo>
                <a:cubicBezTo>
                  <a:pt x="724351" y="483105"/>
                  <a:pt x="1113334" y="798104"/>
                  <a:pt x="1197880" y="1291829"/>
                </a:cubicBezTo>
                <a:lnTo>
                  <a:pt x="1521394" y="1291829"/>
                </a:lnTo>
                <a:lnTo>
                  <a:pt x="1521394" y="1757965"/>
                </a:lnTo>
                <a:lnTo>
                  <a:pt x="1184222" y="1757965"/>
                </a:lnTo>
                <a:cubicBezTo>
                  <a:pt x="1097432" y="2124228"/>
                  <a:pt x="820310" y="2408847"/>
                  <a:pt x="308736" y="2534502"/>
                </a:cubicBezTo>
                <a:cubicBezTo>
                  <a:pt x="315223" y="2893567"/>
                  <a:pt x="320642" y="3174628"/>
                  <a:pt x="321929" y="3191898"/>
                </a:cubicBezTo>
                <a:cubicBezTo>
                  <a:pt x="322750" y="3203120"/>
                  <a:pt x="323653" y="3213684"/>
                  <a:pt x="324502" y="3224687"/>
                </a:cubicBezTo>
                <a:cubicBezTo>
                  <a:pt x="657787" y="3357923"/>
                  <a:pt x="937427" y="3635070"/>
                  <a:pt x="1084212" y="3949687"/>
                </a:cubicBezTo>
                <a:cubicBezTo>
                  <a:pt x="1203655" y="3839003"/>
                  <a:pt x="1333471" y="3681818"/>
                  <a:pt x="1350441" y="3666217"/>
                </a:cubicBezTo>
                <a:cubicBezTo>
                  <a:pt x="1286942" y="3658034"/>
                  <a:pt x="1041597" y="3608987"/>
                  <a:pt x="1006180" y="3606250"/>
                </a:cubicBezTo>
                <a:cubicBezTo>
                  <a:pt x="1276049" y="3382693"/>
                  <a:pt x="1912813" y="2943188"/>
                  <a:pt x="1984824" y="2889297"/>
                </a:cubicBezTo>
                <a:cubicBezTo>
                  <a:pt x="2072052" y="3172794"/>
                  <a:pt x="2022978" y="3846147"/>
                  <a:pt x="1802184" y="4056046"/>
                </a:cubicBezTo>
                <a:cubicBezTo>
                  <a:pt x="1736742" y="3993342"/>
                  <a:pt x="1668618" y="3927928"/>
                  <a:pt x="1652223" y="3908851"/>
                </a:cubicBezTo>
                <a:cubicBezTo>
                  <a:pt x="1549065" y="4134734"/>
                  <a:pt x="1381588" y="4328787"/>
                  <a:pt x="1191831" y="4495223"/>
                </a:cubicBezTo>
                <a:cubicBezTo>
                  <a:pt x="1171714" y="4733641"/>
                  <a:pt x="1055063" y="4959963"/>
                  <a:pt x="809882" y="5131489"/>
                </a:cubicBezTo>
                <a:cubicBezTo>
                  <a:pt x="867715" y="5032055"/>
                  <a:pt x="896043" y="4887542"/>
                  <a:pt x="893771" y="4726033"/>
                </a:cubicBezTo>
                <a:cubicBezTo>
                  <a:pt x="493612" y="5003306"/>
                  <a:pt x="88642" y="5180100"/>
                  <a:pt x="6748" y="5289114"/>
                </a:cubicBezTo>
                <a:lnTo>
                  <a:pt x="0" y="5300898"/>
                </a:lnTo>
                <a:lnTo>
                  <a:pt x="0" y="712595"/>
                </a:lnTo>
                <a:lnTo>
                  <a:pt x="38541" y="708710"/>
                </a:lnTo>
                <a:cubicBezTo>
                  <a:pt x="134409" y="689095"/>
                  <a:pt x="206537" y="604281"/>
                  <a:pt x="206537" y="502619"/>
                </a:cubicBezTo>
                <a:cubicBezTo>
                  <a:pt x="206537" y="400982"/>
                  <a:pt x="134409" y="316150"/>
                  <a:pt x="38541" y="296530"/>
                </a:cubicBezTo>
                <a:lnTo>
                  <a:pt x="0" y="292644"/>
                </a:lnTo>
                <a:lnTo>
                  <a:pt x="0" y="0"/>
                </a:lnTo>
                <a:close/>
                <a:moveTo>
                  <a:pt x="419394" y="773635"/>
                </a:moveTo>
                <a:cubicBezTo>
                  <a:pt x="383265" y="829963"/>
                  <a:pt x="336435" y="878681"/>
                  <a:pt x="281421" y="916643"/>
                </a:cubicBezTo>
                <a:cubicBezTo>
                  <a:pt x="281531" y="937991"/>
                  <a:pt x="283802" y="1083407"/>
                  <a:pt x="287251" y="1291829"/>
                </a:cubicBezTo>
                <a:lnTo>
                  <a:pt x="809554" y="1291829"/>
                </a:lnTo>
                <a:cubicBezTo>
                  <a:pt x="773343" y="1102648"/>
                  <a:pt x="664876" y="921542"/>
                  <a:pt x="419394" y="773635"/>
                </a:cubicBezTo>
                <a:close/>
                <a:moveTo>
                  <a:pt x="295106" y="1757965"/>
                </a:moveTo>
                <a:cubicBezTo>
                  <a:pt x="297405" y="1891885"/>
                  <a:pt x="299841" y="2031581"/>
                  <a:pt x="302250" y="2169060"/>
                </a:cubicBezTo>
                <a:cubicBezTo>
                  <a:pt x="595246" y="2071076"/>
                  <a:pt x="721586" y="1905680"/>
                  <a:pt x="777120" y="1757965"/>
                </a:cubicBezTo>
                <a:lnTo>
                  <a:pt x="295106" y="1757965"/>
                </a:lnTo>
                <a:close/>
                <a:moveTo>
                  <a:pt x="384086" y="3687456"/>
                </a:moveTo>
                <a:cubicBezTo>
                  <a:pt x="453770" y="4023449"/>
                  <a:pt x="568451" y="4139962"/>
                  <a:pt x="749340" y="4116041"/>
                </a:cubicBezTo>
                <a:cubicBezTo>
                  <a:pt x="665286" y="3942023"/>
                  <a:pt x="544037" y="3787520"/>
                  <a:pt x="384086" y="3687456"/>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solidFill>
                <a:prstClr val="white"/>
              </a:solidFill>
            </a:endParaRPr>
          </a:p>
        </p:txBody>
      </p:sp>
    </p:spTree>
    <p:extLst>
      <p:ext uri="{BB962C8B-B14F-4D97-AF65-F5344CB8AC3E}">
        <p14:creationId xmlns:p14="http://schemas.microsoft.com/office/powerpoint/2010/main" val="25893097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Sub-til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5/20/21</a:t>
            </a:fld>
            <a:endParaRPr lang="en-US">
              <a:solidFill>
                <a:prstClr val="white"/>
              </a:solidFill>
            </a:endParaRP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solidFill>
                  <a:prstClr val="white"/>
                </a:solidFill>
              </a:rPr>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29910152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ub-title and a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5/20/21</a:t>
            </a:fld>
            <a:endParaRPr lang="en-US">
              <a:solidFill>
                <a:prstClr val="white"/>
              </a:solidFill>
            </a:endParaRP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solidFill>
                  <a:prstClr val="white"/>
                </a:solidFill>
              </a:rPr>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10" name="Picture Placeholder 6">
            <a:extLst>
              <a:ext uri="{FF2B5EF4-FFF2-40B4-BE49-F238E27FC236}">
                <a16:creationId xmlns:a16="http://schemas.microsoft.com/office/drawing/2014/main" id="{181C5CAE-6039-4CD8-899D-F995448B72D2}"/>
              </a:ext>
            </a:extLst>
          </p:cNvPr>
          <p:cNvSpPr>
            <a:spLocks noGrp="1"/>
          </p:cNvSpPr>
          <p:nvPr>
            <p:ph type="pic" sz="quarter" idx="15"/>
          </p:nvPr>
        </p:nvSpPr>
        <p:spPr>
          <a:xfrm>
            <a:off x="9417571" y="2057400"/>
            <a:ext cx="2469627" cy="3771900"/>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Tree>
    <p:extLst>
      <p:ext uri="{BB962C8B-B14F-4D97-AF65-F5344CB8AC3E}">
        <p14:creationId xmlns:p14="http://schemas.microsoft.com/office/powerpoint/2010/main" val="40764777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5788152" cy="701731"/>
          </a:xfrm>
        </p:spPr>
        <p:txBody>
          <a:bodyPr/>
          <a:lstStyle>
            <a:lvl1pPr>
              <a:defRPr/>
            </a:lvl1pPr>
          </a:lstStyle>
          <a:p>
            <a:r>
              <a:rPr lang="en-US"/>
              <a:t>SLIDE’S 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5/20/21</a:t>
            </a:fld>
            <a:endParaRPr lang="en-US">
              <a:solidFill>
                <a:prstClr val="white"/>
              </a:solidFill>
            </a:endParaRP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solidFill>
                  <a:prstClr val="white"/>
                </a:solidFill>
              </a:rPr>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19" name="Text Placeholder 8">
            <a:extLst>
              <a:ext uri="{FF2B5EF4-FFF2-40B4-BE49-F238E27FC236}">
                <a16:creationId xmlns:a16="http://schemas.microsoft.com/office/drawing/2014/main" id="{93BAD73E-AB62-4742-9117-73D1A1AD77C3}"/>
              </a:ext>
            </a:extLst>
          </p:cNvPr>
          <p:cNvSpPr>
            <a:spLocks noGrp="1"/>
          </p:cNvSpPr>
          <p:nvPr>
            <p:ph type="body" sz="quarter" idx="13" hasCustomPrompt="1"/>
          </p:nvPr>
        </p:nvSpPr>
        <p:spPr>
          <a:xfrm>
            <a:off x="304799" y="1031272"/>
            <a:ext cx="5791199" cy="1251699"/>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Do your best to not exceed three lines.</a:t>
            </a:r>
          </a:p>
        </p:txBody>
      </p:sp>
      <p:sp>
        <p:nvSpPr>
          <p:cNvPr id="20" name="Picture Placeholder 6">
            <a:extLst>
              <a:ext uri="{FF2B5EF4-FFF2-40B4-BE49-F238E27FC236}">
                <a16:creationId xmlns:a16="http://schemas.microsoft.com/office/drawing/2014/main" id="{8E81E912-B839-4D85-B263-26B7C475C554}"/>
              </a:ext>
            </a:extLst>
          </p:cNvPr>
          <p:cNvSpPr>
            <a:spLocks noGrp="1"/>
          </p:cNvSpPr>
          <p:nvPr>
            <p:ph type="pic" sz="quarter" idx="15"/>
          </p:nvPr>
        </p:nvSpPr>
        <p:spPr>
          <a:xfrm>
            <a:off x="304800" y="2391515"/>
            <a:ext cx="5791200" cy="3437785"/>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Tree>
    <p:extLst>
      <p:ext uri="{BB962C8B-B14F-4D97-AF65-F5344CB8AC3E}">
        <p14:creationId xmlns:p14="http://schemas.microsoft.com/office/powerpoint/2010/main" val="22069144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ocial Media - Pictures and Da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5/20/21</a:t>
            </a:fld>
            <a:endParaRPr lang="en-US">
              <a:solidFill>
                <a:prstClr val="white"/>
              </a:solidFill>
            </a:endParaRP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solidFill>
                  <a:prstClr val="white"/>
                </a:solidFill>
              </a:rPr>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17" name="Picture Placeholder 6">
            <a:extLst>
              <a:ext uri="{FF2B5EF4-FFF2-40B4-BE49-F238E27FC236}">
                <a16:creationId xmlns:a16="http://schemas.microsoft.com/office/drawing/2014/main" id="{E1A59FBD-C82A-4C52-8A4C-A71F70141DCC}"/>
              </a:ext>
            </a:extLst>
          </p:cNvPr>
          <p:cNvSpPr>
            <a:spLocks noGrp="1"/>
          </p:cNvSpPr>
          <p:nvPr>
            <p:ph type="pic" sz="quarter" idx="15"/>
          </p:nvPr>
        </p:nvSpPr>
        <p:spPr>
          <a:xfrm>
            <a:off x="304800" y="2057400"/>
            <a:ext cx="2584498" cy="258449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18" name="Picture Placeholder 6">
            <a:extLst>
              <a:ext uri="{FF2B5EF4-FFF2-40B4-BE49-F238E27FC236}">
                <a16:creationId xmlns:a16="http://schemas.microsoft.com/office/drawing/2014/main" id="{CB7EC3FD-1533-4AF8-AA1D-4C511B0A3ABC}"/>
              </a:ext>
            </a:extLst>
          </p:cNvPr>
          <p:cNvSpPr>
            <a:spLocks noGrp="1"/>
          </p:cNvSpPr>
          <p:nvPr>
            <p:ph type="pic" sz="quarter" idx="16"/>
          </p:nvPr>
        </p:nvSpPr>
        <p:spPr>
          <a:xfrm>
            <a:off x="3297614" y="2063887"/>
            <a:ext cx="2584498" cy="258449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19" name="Picture Placeholder 6">
            <a:extLst>
              <a:ext uri="{FF2B5EF4-FFF2-40B4-BE49-F238E27FC236}">
                <a16:creationId xmlns:a16="http://schemas.microsoft.com/office/drawing/2014/main" id="{AE7A9FB1-400D-4CAA-99DF-4675C3977275}"/>
              </a:ext>
            </a:extLst>
          </p:cNvPr>
          <p:cNvSpPr>
            <a:spLocks noGrp="1"/>
          </p:cNvSpPr>
          <p:nvPr>
            <p:ph type="pic" sz="quarter" idx="17"/>
          </p:nvPr>
        </p:nvSpPr>
        <p:spPr>
          <a:xfrm>
            <a:off x="6296915" y="2063887"/>
            <a:ext cx="2584498" cy="258449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20" name="Picture Placeholder 6">
            <a:extLst>
              <a:ext uri="{FF2B5EF4-FFF2-40B4-BE49-F238E27FC236}">
                <a16:creationId xmlns:a16="http://schemas.microsoft.com/office/drawing/2014/main" id="{EC9A474B-0150-45E2-BAAE-F9C6BF0B608E}"/>
              </a:ext>
            </a:extLst>
          </p:cNvPr>
          <p:cNvSpPr>
            <a:spLocks noGrp="1"/>
          </p:cNvSpPr>
          <p:nvPr>
            <p:ph type="pic" sz="quarter" idx="18"/>
          </p:nvPr>
        </p:nvSpPr>
        <p:spPr>
          <a:xfrm>
            <a:off x="9296216" y="2063887"/>
            <a:ext cx="2584498" cy="258449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Tree>
    <p:extLst>
      <p:ext uri="{BB962C8B-B14F-4D97-AF65-F5344CB8AC3E}">
        <p14:creationId xmlns:p14="http://schemas.microsoft.com/office/powerpoint/2010/main" val="3224491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Subtitle - Table Char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5/20/21</a:t>
            </a:fld>
            <a:endParaRPr lang="en-US">
              <a:solidFill>
                <a:prstClr val="white"/>
              </a:solidFill>
            </a:endParaRP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solidFill>
                  <a:prstClr val="white"/>
                </a:solidFill>
              </a:rPr>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11" name="Picture Placeholder 6">
            <a:extLst>
              <a:ext uri="{FF2B5EF4-FFF2-40B4-BE49-F238E27FC236}">
                <a16:creationId xmlns:a16="http://schemas.microsoft.com/office/drawing/2014/main" id="{6C82EEC8-190C-4B35-AAD0-CBAF1C0ACFAF}"/>
              </a:ext>
            </a:extLst>
          </p:cNvPr>
          <p:cNvSpPr>
            <a:spLocks noGrp="1"/>
          </p:cNvSpPr>
          <p:nvPr>
            <p:ph type="pic" sz="quarter" idx="15" hasCustomPrompt="1"/>
          </p:nvPr>
        </p:nvSpPr>
        <p:spPr>
          <a:xfrm>
            <a:off x="8132490" y="2057399"/>
            <a:ext cx="3754711" cy="1710013"/>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r>
              <a:rPr lang="en-US"/>
              <a:t>Picture</a:t>
            </a:r>
          </a:p>
        </p:txBody>
      </p:sp>
    </p:spTree>
    <p:extLst>
      <p:ext uri="{BB962C8B-B14F-4D97-AF65-F5344CB8AC3E}">
        <p14:creationId xmlns:p14="http://schemas.microsoft.com/office/powerpoint/2010/main" val="4384559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and Sub-til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83BEAE8-F93C-4D0C-B8D8-2472AE46BB29}"/>
              </a:ext>
            </a:extLst>
          </p:cNvPr>
          <p:cNvSpPr/>
          <p:nvPr userDrawn="1"/>
        </p:nvSpPr>
        <p:spPr>
          <a:xfrm>
            <a:off x="304800" y="0"/>
            <a:ext cx="5788152" cy="58267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solidFill>
                <a:prstClr val="white"/>
              </a:solidFill>
            </a:endParaRPr>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639192" y="172857"/>
            <a:ext cx="5122416" cy="701731"/>
          </a:xfrm>
        </p:spPr>
        <p:txBody>
          <a:bodyPr/>
          <a:lstStyle>
            <a:lvl1pPr>
              <a:defRPr>
                <a:solidFill>
                  <a:schemeClr val="bg1"/>
                </a:solidFill>
              </a:defRPr>
            </a:lvl1pPr>
          </a:lstStyle>
          <a:p>
            <a:r>
              <a:rPr lang="en-US"/>
              <a:t>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5/20/21</a:t>
            </a:fld>
            <a:endParaRPr lang="en-US">
              <a:solidFill>
                <a:prstClr val="white"/>
              </a:solidFill>
            </a:endParaRP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solidFill>
                  <a:prstClr val="white"/>
                </a:solidFill>
              </a:rPr>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639192" y="1031273"/>
            <a:ext cx="5122416" cy="850392"/>
          </a:xfrm>
        </p:spPr>
        <p:txBody>
          <a:bodyPr>
            <a:noAutofit/>
          </a:bodyPr>
          <a:lstStyle>
            <a:lvl1pPr marL="0" indent="0">
              <a:buNone/>
              <a:defRPr sz="2100">
                <a:solidFill>
                  <a:schemeClr val="bg1"/>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over here. Do your best to not exceed two lines.</a:t>
            </a:r>
          </a:p>
        </p:txBody>
      </p:sp>
      <p:cxnSp>
        <p:nvCxnSpPr>
          <p:cNvPr id="8" name="Straight Connector 7">
            <a:extLst>
              <a:ext uri="{FF2B5EF4-FFF2-40B4-BE49-F238E27FC236}">
                <a16:creationId xmlns:a16="http://schemas.microsoft.com/office/drawing/2014/main" id="{882163AD-4A13-48AB-A487-B47BA230B483}"/>
              </a:ext>
            </a:extLst>
          </p:cNvPr>
          <p:cNvCxnSpPr/>
          <p:nvPr userDrawn="1"/>
        </p:nvCxnSpPr>
        <p:spPr>
          <a:xfrm>
            <a:off x="716287"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61170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Laptop Mockup 1">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000A5D3-CBD7-40DA-B6C6-0106631BE69D}"/>
              </a:ext>
            </a:extLst>
          </p:cNvPr>
          <p:cNvSpPr>
            <a:spLocks noGrp="1"/>
          </p:cNvSpPr>
          <p:nvPr>
            <p:ph type="pic" sz="quarter" idx="14"/>
          </p:nvPr>
        </p:nvSpPr>
        <p:spPr>
          <a:xfrm>
            <a:off x="1034461" y="2494195"/>
            <a:ext cx="4426133" cy="2768600"/>
          </a:xfrm>
          <a:custGeom>
            <a:avLst/>
            <a:gdLst>
              <a:gd name="connsiteX0" fmla="*/ 0 w 4426133"/>
              <a:gd name="connsiteY0" fmla="*/ 0 h 2768600"/>
              <a:gd name="connsiteX1" fmla="*/ 4426133 w 4426133"/>
              <a:gd name="connsiteY1" fmla="*/ 0 h 2768600"/>
              <a:gd name="connsiteX2" fmla="*/ 4426133 w 4426133"/>
              <a:gd name="connsiteY2" fmla="*/ 2768600 h 2768600"/>
              <a:gd name="connsiteX3" fmla="*/ 0 w 4426133"/>
              <a:gd name="connsiteY3" fmla="*/ 2768600 h 2768600"/>
            </a:gdLst>
            <a:ahLst/>
            <a:cxnLst>
              <a:cxn ang="0">
                <a:pos x="connsiteX0" y="connsiteY0"/>
              </a:cxn>
              <a:cxn ang="0">
                <a:pos x="connsiteX1" y="connsiteY1"/>
              </a:cxn>
              <a:cxn ang="0">
                <a:pos x="connsiteX2" y="connsiteY2"/>
              </a:cxn>
              <a:cxn ang="0">
                <a:pos x="connsiteX3" y="connsiteY3"/>
              </a:cxn>
            </a:cxnLst>
            <a:rect l="l" t="t" r="r" b="b"/>
            <a:pathLst>
              <a:path w="4426133" h="2768600">
                <a:moveTo>
                  <a:pt x="0" y="0"/>
                </a:moveTo>
                <a:lnTo>
                  <a:pt x="4426133" y="0"/>
                </a:lnTo>
                <a:lnTo>
                  <a:pt x="4426133" y="2768600"/>
                </a:lnTo>
                <a:lnTo>
                  <a:pt x="0" y="2768600"/>
                </a:lnTo>
                <a:close/>
              </a:path>
            </a:pathLst>
          </a:custGeom>
          <a:gradFill>
            <a:gsLst>
              <a:gs pos="0">
                <a:schemeClr val="accent5">
                  <a:lumMod val="20000"/>
                  <a:lumOff val="80000"/>
                </a:schemeClr>
              </a:gs>
              <a:gs pos="72000">
                <a:schemeClr val="accent5">
                  <a:lumMod val="40000"/>
                  <a:lumOff val="60000"/>
                </a:schemeClr>
              </a:gs>
            </a:gsLst>
            <a:lin ang="2700000" scaled="1"/>
          </a:gradFill>
        </p:spPr>
        <p:txBody>
          <a:bodyPr wrap="square" anchor="ctr">
            <a:noAutofit/>
          </a:bodyPr>
          <a:lstStyle>
            <a:lvl1pPr marL="0" indent="0" algn="ctr">
              <a:buNone/>
              <a:defRPr/>
            </a:lvl1pPr>
          </a:lstStyle>
          <a:p>
            <a:endParaRPr lang="en-US"/>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5/20/21</a:t>
            </a:fld>
            <a:endParaRPr lang="en-US">
              <a:solidFill>
                <a:prstClr val="white"/>
              </a:solidFill>
            </a:endParaRP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solidFill>
                  <a:prstClr val="white"/>
                </a:solidFill>
              </a:rPr>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29382242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esktop Mockup">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E73281B-957A-4450-932A-7935A2D2C5C2}"/>
              </a:ext>
            </a:extLst>
          </p:cNvPr>
          <p:cNvSpPr>
            <a:spLocks noGrp="1"/>
          </p:cNvSpPr>
          <p:nvPr>
            <p:ph type="pic" sz="quarter" idx="14"/>
          </p:nvPr>
        </p:nvSpPr>
        <p:spPr>
          <a:xfrm>
            <a:off x="3848100" y="2255520"/>
            <a:ext cx="4495800" cy="2567940"/>
          </a:xfrm>
          <a:custGeom>
            <a:avLst/>
            <a:gdLst>
              <a:gd name="connsiteX0" fmla="*/ 0 w 4495800"/>
              <a:gd name="connsiteY0" fmla="*/ 0 h 2567940"/>
              <a:gd name="connsiteX1" fmla="*/ 4495800 w 4495800"/>
              <a:gd name="connsiteY1" fmla="*/ 0 h 2567940"/>
              <a:gd name="connsiteX2" fmla="*/ 4495800 w 4495800"/>
              <a:gd name="connsiteY2" fmla="*/ 2567940 h 2567940"/>
              <a:gd name="connsiteX3" fmla="*/ 0 w 4495800"/>
              <a:gd name="connsiteY3" fmla="*/ 2567940 h 2567940"/>
            </a:gdLst>
            <a:ahLst/>
            <a:cxnLst>
              <a:cxn ang="0">
                <a:pos x="connsiteX0" y="connsiteY0"/>
              </a:cxn>
              <a:cxn ang="0">
                <a:pos x="connsiteX1" y="connsiteY1"/>
              </a:cxn>
              <a:cxn ang="0">
                <a:pos x="connsiteX2" y="connsiteY2"/>
              </a:cxn>
              <a:cxn ang="0">
                <a:pos x="connsiteX3" y="connsiteY3"/>
              </a:cxn>
            </a:cxnLst>
            <a:rect l="l" t="t" r="r" b="b"/>
            <a:pathLst>
              <a:path w="4495800" h="2567940">
                <a:moveTo>
                  <a:pt x="0" y="0"/>
                </a:moveTo>
                <a:lnTo>
                  <a:pt x="4495800" y="0"/>
                </a:lnTo>
                <a:lnTo>
                  <a:pt x="4495800" y="2567940"/>
                </a:lnTo>
                <a:lnTo>
                  <a:pt x="0" y="2567940"/>
                </a:lnTo>
                <a:close/>
              </a:path>
            </a:pathLst>
          </a:custGeom>
          <a:gradFill>
            <a:gsLst>
              <a:gs pos="0">
                <a:schemeClr val="accent5">
                  <a:lumMod val="20000"/>
                  <a:lumOff val="80000"/>
                </a:schemeClr>
              </a:gs>
              <a:gs pos="72000">
                <a:schemeClr val="accent5">
                  <a:lumMod val="40000"/>
                  <a:lumOff val="60000"/>
                </a:schemeClr>
              </a:gs>
            </a:gsLst>
            <a:lin ang="2700000" scaled="1"/>
          </a:gradFill>
        </p:spPr>
        <p:txBody>
          <a:bodyPr wrap="square" anchor="ctr">
            <a:noAutofit/>
          </a:bodyPr>
          <a:lstStyle>
            <a:lvl1pPr marL="0" indent="0" algn="ctr">
              <a:buNone/>
              <a:defRPr/>
            </a:lvl1pPr>
          </a:lstStyle>
          <a:p>
            <a:endParaRPr lang="en-US"/>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5/20/21</a:t>
            </a:fld>
            <a:endParaRPr lang="en-US">
              <a:solidFill>
                <a:prstClr val="white"/>
              </a:solidFill>
            </a:endParaRP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solidFill>
                  <a:prstClr val="white"/>
                </a:solidFill>
              </a:rPr>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31624484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Laptop Contras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7D3379F5-E8B4-4D18-AFEB-0F1C1FD066AD}"/>
              </a:ext>
            </a:extLst>
          </p:cNvPr>
          <p:cNvSpPr>
            <a:spLocks noGrp="1"/>
          </p:cNvSpPr>
          <p:nvPr>
            <p:ph type="pic" sz="quarter" idx="13"/>
          </p:nvPr>
        </p:nvSpPr>
        <p:spPr>
          <a:xfrm>
            <a:off x="585790" y="959254"/>
            <a:ext cx="6406935" cy="4007616"/>
          </a:xfrm>
          <a:custGeom>
            <a:avLst/>
            <a:gdLst>
              <a:gd name="connsiteX0" fmla="*/ 0 w 6406935"/>
              <a:gd name="connsiteY0" fmla="*/ 0 h 4007616"/>
              <a:gd name="connsiteX1" fmla="*/ 6406935 w 6406935"/>
              <a:gd name="connsiteY1" fmla="*/ 0 h 4007616"/>
              <a:gd name="connsiteX2" fmla="*/ 6406935 w 6406935"/>
              <a:gd name="connsiteY2" fmla="*/ 4007616 h 4007616"/>
              <a:gd name="connsiteX3" fmla="*/ 0 w 6406935"/>
              <a:gd name="connsiteY3" fmla="*/ 4007616 h 4007616"/>
            </a:gdLst>
            <a:ahLst/>
            <a:cxnLst>
              <a:cxn ang="0">
                <a:pos x="connsiteX0" y="connsiteY0"/>
              </a:cxn>
              <a:cxn ang="0">
                <a:pos x="connsiteX1" y="connsiteY1"/>
              </a:cxn>
              <a:cxn ang="0">
                <a:pos x="connsiteX2" y="connsiteY2"/>
              </a:cxn>
              <a:cxn ang="0">
                <a:pos x="connsiteX3" y="connsiteY3"/>
              </a:cxn>
            </a:cxnLst>
            <a:rect l="l" t="t" r="r" b="b"/>
            <a:pathLst>
              <a:path w="6406935" h="4007616">
                <a:moveTo>
                  <a:pt x="0" y="0"/>
                </a:moveTo>
                <a:lnTo>
                  <a:pt x="6406935" y="0"/>
                </a:lnTo>
                <a:lnTo>
                  <a:pt x="6406935" y="4007616"/>
                </a:lnTo>
                <a:lnTo>
                  <a:pt x="0" y="4007616"/>
                </a:lnTo>
                <a:close/>
              </a:path>
            </a:pathLst>
          </a:custGeom>
          <a:gradFill>
            <a:gsLst>
              <a:gs pos="0">
                <a:schemeClr val="accent5">
                  <a:lumMod val="20000"/>
                  <a:lumOff val="80000"/>
                </a:schemeClr>
              </a:gs>
              <a:gs pos="72000">
                <a:schemeClr val="accent5">
                  <a:lumMod val="40000"/>
                  <a:lumOff val="60000"/>
                </a:schemeClr>
              </a:gs>
            </a:gsLst>
            <a:lin ang="2700000" scaled="1"/>
          </a:gradFill>
        </p:spPr>
        <p:txBody>
          <a:bodyPr wrap="square" anchor="ctr">
            <a:noAutofit/>
          </a:bodyPr>
          <a:lstStyle>
            <a:lvl1pPr marL="0" indent="0" algn="ctr">
              <a:buNone/>
              <a:defRPr/>
            </a:lvl1pPr>
          </a:lstStyle>
          <a:p>
            <a:endParaRPr lang="en-US"/>
          </a:p>
        </p:txBody>
      </p:sp>
      <p:grpSp>
        <p:nvGrpSpPr>
          <p:cNvPr id="5" name="Group 4">
            <a:extLst>
              <a:ext uri="{FF2B5EF4-FFF2-40B4-BE49-F238E27FC236}">
                <a16:creationId xmlns:a16="http://schemas.microsoft.com/office/drawing/2014/main" id="{AD804BB7-23CE-4D0D-BED9-76340ED3117D}"/>
              </a:ext>
            </a:extLst>
          </p:cNvPr>
          <p:cNvGrpSpPr/>
          <p:nvPr userDrawn="1"/>
        </p:nvGrpSpPr>
        <p:grpSpPr>
          <a:xfrm>
            <a:off x="304801" y="6126480"/>
            <a:ext cx="11582400" cy="426715"/>
            <a:chOff x="304801" y="6126480"/>
            <a:chExt cx="11582400" cy="426715"/>
          </a:xfrm>
        </p:grpSpPr>
        <p:sp>
          <p:nvSpPr>
            <p:cNvPr id="6" name="Rectangle 5">
              <a:extLst>
                <a:ext uri="{FF2B5EF4-FFF2-40B4-BE49-F238E27FC236}">
                  <a16:creationId xmlns:a16="http://schemas.microsoft.com/office/drawing/2014/main" id="{CEFFC64D-F2EF-43F6-B0C4-9614C5AC3E79}"/>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pic>
          <p:nvPicPr>
            <p:cNvPr id="7" name="Graphic 6">
              <a:extLst>
                <a:ext uri="{FF2B5EF4-FFF2-40B4-BE49-F238E27FC236}">
                  <a16:creationId xmlns:a16="http://schemas.microsoft.com/office/drawing/2014/main" id="{14E35AC8-6A53-4C18-91F6-B3FD147E3FD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8" name="Straight Connector 7">
              <a:extLst>
                <a:ext uri="{FF2B5EF4-FFF2-40B4-BE49-F238E27FC236}">
                  <a16:creationId xmlns:a16="http://schemas.microsoft.com/office/drawing/2014/main" id="{01DE9EEA-05BA-4CFC-9DED-CB90365BA0A5}"/>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A09199C-FAAA-4E68-A512-C7652A2FACC3}"/>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2" name="Date Placeholder 1">
            <a:extLst>
              <a:ext uri="{FF2B5EF4-FFF2-40B4-BE49-F238E27FC236}">
                <a16:creationId xmlns:a16="http://schemas.microsoft.com/office/drawing/2014/main" id="{541E0404-1886-4A51-A3DF-16EBBC2C6C7F}"/>
              </a:ext>
            </a:extLst>
          </p:cNvPr>
          <p:cNvSpPr>
            <a:spLocks noGrp="1"/>
          </p:cNvSpPr>
          <p:nvPr>
            <p:ph type="dt" sz="half" idx="10"/>
          </p:nvPr>
        </p:nvSpPr>
        <p:spPr/>
        <p:txBody>
          <a:bodyPr/>
          <a:lstStyle/>
          <a:p>
            <a:fld id="{34AB5B86-9506-4CE9-A86D-514C0868F0EB}" type="datetime1">
              <a:rPr lang="en-US" smtClean="0">
                <a:solidFill>
                  <a:prstClr val="white"/>
                </a:solidFill>
              </a:rPr>
              <a:pPr/>
              <a:t>5/20/21</a:t>
            </a:fld>
            <a:endParaRPr lang="en-US">
              <a:solidFill>
                <a:prstClr val="white"/>
              </a:solidFill>
            </a:endParaRPr>
          </a:p>
        </p:txBody>
      </p:sp>
      <p:sp>
        <p:nvSpPr>
          <p:cNvPr id="3" name="Footer Placeholder 2">
            <a:extLst>
              <a:ext uri="{FF2B5EF4-FFF2-40B4-BE49-F238E27FC236}">
                <a16:creationId xmlns:a16="http://schemas.microsoft.com/office/drawing/2014/main" id="{45E7757F-229C-4082-AC04-8AFC6341E5EE}"/>
              </a:ext>
            </a:extLst>
          </p:cNvPr>
          <p:cNvSpPr>
            <a:spLocks noGrp="1"/>
          </p:cNvSpPr>
          <p:nvPr>
            <p:ph type="ftr" sz="quarter" idx="11"/>
          </p:nvPr>
        </p:nvSpPr>
        <p:spPr/>
        <p:txBody>
          <a:bodyPr/>
          <a:lstStyle/>
          <a:p>
            <a:r>
              <a:rPr lang="en-US">
                <a:solidFill>
                  <a:prstClr val="white"/>
                </a:solidFill>
              </a:rPr>
              <a:t>Lorem ipsum dolor sit amet, consectetur adipiscing elit, sed do eiusmod tempor incididunt ut labore et dolore.</a:t>
            </a:r>
          </a:p>
        </p:txBody>
      </p:sp>
      <p:sp>
        <p:nvSpPr>
          <p:cNvPr id="4" name="Slide Number Placeholder 3">
            <a:extLst>
              <a:ext uri="{FF2B5EF4-FFF2-40B4-BE49-F238E27FC236}">
                <a16:creationId xmlns:a16="http://schemas.microsoft.com/office/drawing/2014/main" id="{F0B9162F-D10A-44C6-8C5D-0D86283BB4E3}"/>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398523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Phone Contras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4C12B0C2-6102-4D4C-8F14-801B3A57894B}"/>
              </a:ext>
            </a:extLst>
          </p:cNvPr>
          <p:cNvSpPr>
            <a:spLocks noGrp="1"/>
          </p:cNvSpPr>
          <p:nvPr>
            <p:ph type="pic" sz="quarter" idx="14"/>
          </p:nvPr>
        </p:nvSpPr>
        <p:spPr>
          <a:xfrm>
            <a:off x="1817489" y="443883"/>
            <a:ext cx="2445150" cy="5191215"/>
          </a:xfrm>
          <a:custGeom>
            <a:avLst/>
            <a:gdLst>
              <a:gd name="connsiteX0" fmla="*/ 0 w 2445150"/>
              <a:gd name="connsiteY0" fmla="*/ 0 h 5191215"/>
              <a:gd name="connsiteX1" fmla="*/ 2445150 w 2445150"/>
              <a:gd name="connsiteY1" fmla="*/ 0 h 5191215"/>
              <a:gd name="connsiteX2" fmla="*/ 2445150 w 2445150"/>
              <a:gd name="connsiteY2" fmla="*/ 5191215 h 5191215"/>
              <a:gd name="connsiteX3" fmla="*/ 0 w 2445150"/>
              <a:gd name="connsiteY3" fmla="*/ 5191215 h 5191215"/>
            </a:gdLst>
            <a:ahLst/>
            <a:cxnLst>
              <a:cxn ang="0">
                <a:pos x="connsiteX0" y="connsiteY0"/>
              </a:cxn>
              <a:cxn ang="0">
                <a:pos x="connsiteX1" y="connsiteY1"/>
              </a:cxn>
              <a:cxn ang="0">
                <a:pos x="connsiteX2" y="connsiteY2"/>
              </a:cxn>
              <a:cxn ang="0">
                <a:pos x="connsiteX3" y="connsiteY3"/>
              </a:cxn>
            </a:cxnLst>
            <a:rect l="l" t="t" r="r" b="b"/>
            <a:pathLst>
              <a:path w="2445150" h="5191215">
                <a:moveTo>
                  <a:pt x="0" y="0"/>
                </a:moveTo>
                <a:lnTo>
                  <a:pt x="2445150" y="0"/>
                </a:lnTo>
                <a:lnTo>
                  <a:pt x="2445150" y="5191215"/>
                </a:lnTo>
                <a:lnTo>
                  <a:pt x="0" y="5191215"/>
                </a:lnTo>
                <a:close/>
              </a:path>
            </a:pathLst>
          </a:custGeom>
          <a:gradFill>
            <a:gsLst>
              <a:gs pos="0">
                <a:schemeClr val="accent5">
                  <a:lumMod val="20000"/>
                  <a:lumOff val="80000"/>
                </a:schemeClr>
              </a:gs>
              <a:gs pos="72000">
                <a:schemeClr val="accent5">
                  <a:lumMod val="40000"/>
                  <a:lumOff val="60000"/>
                </a:schemeClr>
              </a:gs>
            </a:gsLst>
            <a:lin ang="2700000" scaled="1"/>
          </a:gradFill>
        </p:spPr>
        <p:txBody>
          <a:bodyPr wrap="square" anchor="ctr">
            <a:noAutofit/>
          </a:bodyPr>
          <a:lstStyle>
            <a:lvl1pPr marL="0" indent="0" algn="ctr">
              <a:buNone/>
              <a:defRPr/>
            </a:lvl1pPr>
          </a:lstStyle>
          <a:p>
            <a:endParaRPr lang="en-US"/>
          </a:p>
        </p:txBody>
      </p:sp>
      <p:cxnSp>
        <p:nvCxnSpPr>
          <p:cNvPr id="8" name="Straight Connector 7">
            <a:extLst>
              <a:ext uri="{FF2B5EF4-FFF2-40B4-BE49-F238E27FC236}">
                <a16:creationId xmlns:a16="http://schemas.microsoft.com/office/drawing/2014/main" id="{F5552D79-A0ED-46F2-B952-9312641222F3}"/>
              </a:ext>
            </a:extLst>
          </p:cNvPr>
          <p:cNvCxnSpPr/>
          <p:nvPr userDrawn="1"/>
        </p:nvCxnSpPr>
        <p:spPr>
          <a:xfrm>
            <a:off x="6096000"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A724727F-8E60-4DE9-9156-70DF0E1249E7}"/>
              </a:ext>
            </a:extLst>
          </p:cNvPr>
          <p:cNvGrpSpPr/>
          <p:nvPr userDrawn="1"/>
        </p:nvGrpSpPr>
        <p:grpSpPr>
          <a:xfrm>
            <a:off x="304801" y="6126480"/>
            <a:ext cx="11582400" cy="426715"/>
            <a:chOff x="304801" y="6126480"/>
            <a:chExt cx="11582400" cy="426715"/>
          </a:xfrm>
        </p:grpSpPr>
        <p:sp>
          <p:nvSpPr>
            <p:cNvPr id="11" name="Rectangle 10">
              <a:extLst>
                <a:ext uri="{FF2B5EF4-FFF2-40B4-BE49-F238E27FC236}">
                  <a16:creationId xmlns:a16="http://schemas.microsoft.com/office/drawing/2014/main" id="{11AFCAE8-E49C-46FA-9098-87740AA47818}"/>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pic>
          <p:nvPicPr>
            <p:cNvPr id="12" name="Graphic 11">
              <a:extLst>
                <a:ext uri="{FF2B5EF4-FFF2-40B4-BE49-F238E27FC236}">
                  <a16:creationId xmlns:a16="http://schemas.microsoft.com/office/drawing/2014/main" id="{937E0768-65F7-4B01-804B-BCAE95941F6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13" name="Straight Connector 12">
              <a:extLst>
                <a:ext uri="{FF2B5EF4-FFF2-40B4-BE49-F238E27FC236}">
                  <a16:creationId xmlns:a16="http://schemas.microsoft.com/office/drawing/2014/main" id="{24C72F61-0E5D-4E32-B81A-FC7789364908}"/>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5B68235-C101-4417-947B-BE53725C557F}"/>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5909552" y="172857"/>
            <a:ext cx="5977647" cy="701731"/>
          </a:xfrm>
        </p:spPr>
        <p:txBody>
          <a:bodyPr/>
          <a:lstStyle>
            <a:lvl1pPr>
              <a:defRPr/>
            </a:lvl1pPr>
          </a:lstStyle>
          <a:p>
            <a:r>
              <a:rPr lang="en-US"/>
              <a:t>SLIDE’S HEADER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5/20/21</a:t>
            </a:fld>
            <a:endParaRPr lang="en-US">
              <a:solidFill>
                <a:prstClr val="white"/>
              </a:solidFill>
            </a:endParaRP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solidFill>
                  <a:prstClr val="white"/>
                </a:solidFill>
              </a:rPr>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5909552" y="1031273"/>
            <a:ext cx="5977647"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Do your best to not exceed two lines.</a:t>
            </a:r>
          </a:p>
        </p:txBody>
      </p:sp>
    </p:spTree>
    <p:extLst>
      <p:ext uri="{BB962C8B-B14F-4D97-AF65-F5344CB8AC3E}">
        <p14:creationId xmlns:p14="http://schemas.microsoft.com/office/powerpoint/2010/main" val="741456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Transition 3">
    <p:spTree>
      <p:nvGrpSpPr>
        <p:cNvPr id="1" name=""/>
        <p:cNvGrpSpPr/>
        <p:nvPr/>
      </p:nvGrpSpPr>
      <p:grpSpPr>
        <a:xfrm>
          <a:off x="0" y="0"/>
          <a:ext cx="0" cy="0"/>
          <a:chOff x="0" y="0"/>
          <a:chExt cx="0" cy="0"/>
        </a:xfrm>
      </p:grpSpPr>
      <p:sp>
        <p:nvSpPr>
          <p:cNvPr id="12" name="Прямоугольник 28">
            <a:extLst>
              <a:ext uri="{FF2B5EF4-FFF2-40B4-BE49-F238E27FC236}">
                <a16:creationId xmlns:a16="http://schemas.microsoft.com/office/drawing/2014/main" id="{88B42F85-A718-4224-9501-A2799D699649}"/>
              </a:ext>
            </a:extLst>
          </p:cNvPr>
          <p:cNvSpPr/>
          <p:nvPr/>
        </p:nvSpPr>
        <p:spPr>
          <a:xfrm>
            <a:off x="304800" y="304800"/>
            <a:ext cx="11582400" cy="6248400"/>
          </a:xfrm>
          <a:prstGeom prst="rect">
            <a:avLst/>
          </a:prstGeom>
          <a:solidFill>
            <a:srgbClr val="8FB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solidFill>
                <a:srgbClr val="3737DD"/>
              </a:solidFill>
              <a:latin typeface="Calibri" panose="020F0502020204030204"/>
            </a:endParaRPr>
          </a:p>
        </p:txBody>
      </p:sp>
      <p:cxnSp>
        <p:nvCxnSpPr>
          <p:cNvPr id="13" name="Straight Connector 12">
            <a:extLst>
              <a:ext uri="{FF2B5EF4-FFF2-40B4-BE49-F238E27FC236}">
                <a16:creationId xmlns:a16="http://schemas.microsoft.com/office/drawing/2014/main" id="{3399050D-984C-4E19-9E1A-4CD292383A0D}"/>
              </a:ext>
            </a:extLst>
          </p:cNvPr>
          <p:cNvCxnSpPr/>
          <p:nvPr/>
        </p:nvCxnSpPr>
        <p:spPr>
          <a:xfrm>
            <a:off x="5797019" y="3429000"/>
            <a:ext cx="597962" cy="0"/>
          </a:xfrm>
          <a:prstGeom prst="line">
            <a:avLst/>
          </a:prstGeom>
          <a:ln w="76200">
            <a:solidFill>
              <a:srgbClr val="FFC707"/>
            </a:solidFill>
          </a:ln>
        </p:spPr>
        <p:style>
          <a:lnRef idx="1">
            <a:schemeClr val="accent1"/>
          </a:lnRef>
          <a:fillRef idx="0">
            <a:schemeClr val="accent1"/>
          </a:fillRef>
          <a:effectRef idx="0">
            <a:schemeClr val="accent1"/>
          </a:effectRef>
          <a:fontRef idx="minor">
            <a:schemeClr val="tx1"/>
          </a:fontRef>
        </p:style>
      </p:cxnSp>
      <p:sp>
        <p:nvSpPr>
          <p:cNvPr id="23" name="Прямоугольник 11">
            <a:extLst>
              <a:ext uri="{FF2B5EF4-FFF2-40B4-BE49-F238E27FC236}">
                <a16:creationId xmlns:a16="http://schemas.microsoft.com/office/drawing/2014/main" id="{1EBAECF7-164D-4419-B7CB-E458C2AC3121}"/>
              </a:ext>
            </a:extLst>
          </p:cNvPr>
          <p:cNvSpPr/>
          <p:nvPr/>
        </p:nvSpPr>
        <p:spPr>
          <a:xfrm>
            <a:off x="5639445" y="5895975"/>
            <a:ext cx="913111" cy="413727"/>
          </a:xfrm>
          <a:prstGeom prst="rect">
            <a:avLst/>
          </a:prstGeom>
          <a:solidFill>
            <a:srgbClr val="FFC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900">
              <a:solidFill>
                <a:prstClr val="white"/>
              </a:solidFill>
              <a:latin typeface="Calibri" panose="020F0502020204030204"/>
            </a:endParaRPr>
          </a:p>
        </p:txBody>
      </p:sp>
      <p:pic>
        <p:nvPicPr>
          <p:cNvPr id="24" name="Graphic 23">
            <a:extLst>
              <a:ext uri="{FF2B5EF4-FFF2-40B4-BE49-F238E27FC236}">
                <a16:creationId xmlns:a16="http://schemas.microsoft.com/office/drawing/2014/main" id="{3FED0EC0-A31A-4FFB-823C-FF0072D8F49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23994" y="5944798"/>
            <a:ext cx="744012" cy="316080"/>
          </a:xfrm>
          <a:prstGeom prst="rect">
            <a:avLst/>
          </a:prstGeom>
        </p:spPr>
      </p:pic>
      <p:sp>
        <p:nvSpPr>
          <p:cNvPr id="2" name="Title 1">
            <a:extLst>
              <a:ext uri="{FF2B5EF4-FFF2-40B4-BE49-F238E27FC236}">
                <a16:creationId xmlns:a16="http://schemas.microsoft.com/office/drawing/2014/main" id="{9D8BD7FE-5910-4840-9838-A66DCA5ABA9A}"/>
              </a:ext>
            </a:extLst>
          </p:cNvPr>
          <p:cNvSpPr>
            <a:spLocks noGrp="1"/>
          </p:cNvSpPr>
          <p:nvPr userDrawn="1">
            <p:ph type="title" hasCustomPrompt="1"/>
          </p:nvPr>
        </p:nvSpPr>
        <p:spPr>
          <a:xfrm>
            <a:off x="3561397" y="1822430"/>
            <a:ext cx="5074920" cy="1311128"/>
          </a:xfrm>
        </p:spPr>
        <p:txBody>
          <a:bodyPr anchor="t"/>
          <a:lstStyle>
            <a:lvl1pPr algn="ctr">
              <a:defRPr sz="4400">
                <a:solidFill>
                  <a:schemeClr val="bg1"/>
                </a:solidFill>
              </a:defRPr>
            </a:lvl1pPr>
          </a:lstStyle>
          <a:p>
            <a:r>
              <a:rPr lang="en-US"/>
              <a:t>YOUR TRANSITION’S TITLE GOES HERE</a:t>
            </a:r>
          </a:p>
        </p:txBody>
      </p:sp>
      <p:sp>
        <p:nvSpPr>
          <p:cNvPr id="3" name="Text Placeholder 2">
            <a:extLst>
              <a:ext uri="{FF2B5EF4-FFF2-40B4-BE49-F238E27FC236}">
                <a16:creationId xmlns:a16="http://schemas.microsoft.com/office/drawing/2014/main" id="{FB0323D5-16CF-4643-8ED4-144A2183D006}"/>
              </a:ext>
            </a:extLst>
          </p:cNvPr>
          <p:cNvSpPr>
            <a:spLocks noGrp="1"/>
          </p:cNvSpPr>
          <p:nvPr userDrawn="1">
            <p:ph type="body" idx="1" hasCustomPrompt="1"/>
          </p:nvPr>
        </p:nvSpPr>
        <p:spPr>
          <a:xfrm>
            <a:off x="3556635" y="3589021"/>
            <a:ext cx="5074920" cy="1581912"/>
          </a:xfrm>
        </p:spPr>
        <p:txBody>
          <a:bodyPr>
            <a:noAutofit/>
          </a:bodyPr>
          <a:lstStyle>
            <a:lvl1pPr marL="0" indent="0" algn="ctr">
              <a:buNone/>
              <a:defRPr sz="27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And your transition’s sub-title can go here. This one can go up to three lines!</a:t>
            </a:r>
          </a:p>
        </p:txBody>
      </p:sp>
      <p:sp>
        <p:nvSpPr>
          <p:cNvPr id="14" name="Freeform: Shape 13">
            <a:extLst>
              <a:ext uri="{FF2B5EF4-FFF2-40B4-BE49-F238E27FC236}">
                <a16:creationId xmlns:a16="http://schemas.microsoft.com/office/drawing/2014/main" id="{351EAE2C-00FD-4ECA-B759-9E1521EBD5D8}"/>
              </a:ext>
            </a:extLst>
          </p:cNvPr>
          <p:cNvSpPr/>
          <p:nvPr userDrawn="1"/>
        </p:nvSpPr>
        <p:spPr>
          <a:xfrm>
            <a:off x="9851151" y="773578"/>
            <a:ext cx="2036049" cy="5310352"/>
          </a:xfrm>
          <a:custGeom>
            <a:avLst/>
            <a:gdLst>
              <a:gd name="connsiteX0" fmla="*/ 2032192 w 2036049"/>
              <a:gd name="connsiteY0" fmla="*/ 0 h 5310352"/>
              <a:gd name="connsiteX1" fmla="*/ 2036049 w 2036049"/>
              <a:gd name="connsiteY1" fmla="*/ 329 h 5310352"/>
              <a:gd name="connsiteX2" fmla="*/ 2036049 w 2036049"/>
              <a:gd name="connsiteY2" fmla="*/ 292973 h 5310352"/>
              <a:gd name="connsiteX3" fmla="*/ 2032192 w 2036049"/>
              <a:gd name="connsiteY3" fmla="*/ 292584 h 5310352"/>
              <a:gd name="connsiteX4" fmla="*/ 1821826 w 2036049"/>
              <a:gd name="connsiteY4" fmla="*/ 502948 h 5310352"/>
              <a:gd name="connsiteX5" fmla="*/ 2032192 w 2036049"/>
              <a:gd name="connsiteY5" fmla="*/ 713313 h 5310352"/>
              <a:gd name="connsiteX6" fmla="*/ 2036049 w 2036049"/>
              <a:gd name="connsiteY6" fmla="*/ 712924 h 5310352"/>
              <a:gd name="connsiteX7" fmla="*/ 2036049 w 2036049"/>
              <a:gd name="connsiteY7" fmla="*/ 5301227 h 5310352"/>
              <a:gd name="connsiteX8" fmla="*/ 2030823 w 2036049"/>
              <a:gd name="connsiteY8" fmla="*/ 5310352 h 5310352"/>
              <a:gd name="connsiteX9" fmla="*/ 373375 w 2036049"/>
              <a:gd name="connsiteY9" fmla="*/ 3909180 h 5310352"/>
              <a:gd name="connsiteX10" fmla="*/ 223441 w 2036049"/>
              <a:gd name="connsiteY10" fmla="*/ 4056375 h 5310352"/>
              <a:gd name="connsiteX11" fmla="*/ 40774 w 2036049"/>
              <a:gd name="connsiteY11" fmla="*/ 2889626 h 5310352"/>
              <a:gd name="connsiteX12" fmla="*/ 1019445 w 2036049"/>
              <a:gd name="connsiteY12" fmla="*/ 3606579 h 5310352"/>
              <a:gd name="connsiteX13" fmla="*/ 675157 w 2036049"/>
              <a:gd name="connsiteY13" fmla="*/ 3666546 h 5310352"/>
              <a:gd name="connsiteX14" fmla="*/ 1071257 w 2036049"/>
              <a:gd name="connsiteY14" fmla="*/ 4048191 h 5310352"/>
              <a:gd name="connsiteX15" fmla="*/ 1669566 w 2036049"/>
              <a:gd name="connsiteY15" fmla="*/ 3523594 h 5310352"/>
              <a:gd name="connsiteX16" fmla="*/ 1721159 w 2036049"/>
              <a:gd name="connsiteY16" fmla="*/ 2294770 h 5310352"/>
              <a:gd name="connsiteX17" fmla="*/ 1730492 w 2036049"/>
              <a:gd name="connsiteY17" fmla="*/ 1758294 h 5310352"/>
              <a:gd name="connsiteX18" fmla="*/ 506968 w 2036049"/>
              <a:gd name="connsiteY18" fmla="*/ 1758294 h 5310352"/>
              <a:gd name="connsiteX19" fmla="*/ 506968 w 2036049"/>
              <a:gd name="connsiteY19" fmla="*/ 1292158 h 5310352"/>
              <a:gd name="connsiteX20" fmla="*/ 1738347 w 2036049"/>
              <a:gd name="connsiteY20" fmla="*/ 1292158 h 5310352"/>
              <a:gd name="connsiteX21" fmla="*/ 1744204 w 2036049"/>
              <a:gd name="connsiteY21" fmla="*/ 915330 h 5310352"/>
              <a:gd name="connsiteX22" fmla="*/ 1744724 w 2036049"/>
              <a:gd name="connsiteY22" fmla="*/ 915330 h 5310352"/>
              <a:gd name="connsiteX23" fmla="*/ 1529212 w 2036049"/>
              <a:gd name="connsiteY23" fmla="*/ 502948 h 5310352"/>
              <a:gd name="connsiteX24" fmla="*/ 2032192 w 2036049"/>
              <a:gd name="connsiteY24" fmla="*/ 0 h 5310352"/>
              <a:gd name="connsiteX25" fmla="*/ 1714727 w 2036049"/>
              <a:gd name="connsiteY25" fmla="*/ 2652767 h 5310352"/>
              <a:gd name="connsiteX26" fmla="*/ 1706406 w 2036049"/>
              <a:gd name="connsiteY26" fmla="*/ 3086224 h 5310352"/>
              <a:gd name="connsiteX27" fmla="*/ 1714727 w 2036049"/>
              <a:gd name="connsiteY27" fmla="*/ 2652767 h 531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36049" h="5310352">
                <a:moveTo>
                  <a:pt x="2032192" y="0"/>
                </a:moveTo>
                <a:lnTo>
                  <a:pt x="2036049" y="329"/>
                </a:lnTo>
                <a:lnTo>
                  <a:pt x="2036049" y="292973"/>
                </a:lnTo>
                <a:lnTo>
                  <a:pt x="2032192" y="292584"/>
                </a:lnTo>
                <a:cubicBezTo>
                  <a:pt x="1916006" y="292584"/>
                  <a:pt x="1821826" y="386791"/>
                  <a:pt x="1821826" y="502948"/>
                </a:cubicBezTo>
                <a:cubicBezTo>
                  <a:pt x="1821826" y="619133"/>
                  <a:pt x="1916006" y="713313"/>
                  <a:pt x="2032192" y="713313"/>
                </a:cubicBezTo>
                <a:lnTo>
                  <a:pt x="2036049" y="712924"/>
                </a:lnTo>
                <a:lnTo>
                  <a:pt x="2036049" y="5301227"/>
                </a:lnTo>
                <a:lnTo>
                  <a:pt x="2030823" y="5310352"/>
                </a:lnTo>
                <a:cubicBezTo>
                  <a:pt x="1962672" y="5127713"/>
                  <a:pt x="746839" y="4726991"/>
                  <a:pt x="373375" y="3909180"/>
                </a:cubicBezTo>
                <a:cubicBezTo>
                  <a:pt x="357008" y="3928257"/>
                  <a:pt x="288856" y="3993671"/>
                  <a:pt x="223441" y="4056375"/>
                </a:cubicBezTo>
                <a:cubicBezTo>
                  <a:pt x="2620" y="3846476"/>
                  <a:pt x="-46455" y="3173123"/>
                  <a:pt x="40774" y="2889626"/>
                </a:cubicBezTo>
                <a:cubicBezTo>
                  <a:pt x="112812" y="2943517"/>
                  <a:pt x="749576" y="3383022"/>
                  <a:pt x="1019445" y="3606579"/>
                </a:cubicBezTo>
                <a:cubicBezTo>
                  <a:pt x="984001" y="3609316"/>
                  <a:pt x="738656" y="3658363"/>
                  <a:pt x="675157" y="3666546"/>
                </a:cubicBezTo>
                <a:cubicBezTo>
                  <a:pt x="698887" y="3688360"/>
                  <a:pt x="943028" y="3986773"/>
                  <a:pt x="1071257" y="4048191"/>
                </a:cubicBezTo>
                <a:cubicBezTo>
                  <a:pt x="1409058" y="4210057"/>
                  <a:pt x="1585266" y="4121105"/>
                  <a:pt x="1669566" y="3523594"/>
                </a:cubicBezTo>
                <a:cubicBezTo>
                  <a:pt x="812445" y="3324040"/>
                  <a:pt x="725709" y="2551992"/>
                  <a:pt x="1721159" y="2294770"/>
                </a:cubicBezTo>
                <a:cubicBezTo>
                  <a:pt x="1724279" y="2118015"/>
                  <a:pt x="1727481" y="1933214"/>
                  <a:pt x="1730492" y="1758294"/>
                </a:cubicBezTo>
                <a:lnTo>
                  <a:pt x="506968" y="1758294"/>
                </a:lnTo>
                <a:lnTo>
                  <a:pt x="506968" y="1292158"/>
                </a:lnTo>
                <a:lnTo>
                  <a:pt x="1738347" y="1292158"/>
                </a:lnTo>
                <a:cubicBezTo>
                  <a:pt x="1741905" y="1078919"/>
                  <a:pt x="1744204" y="931177"/>
                  <a:pt x="1744204" y="915330"/>
                </a:cubicBezTo>
                <a:lnTo>
                  <a:pt x="1744724" y="915330"/>
                </a:lnTo>
                <a:cubicBezTo>
                  <a:pt x="1614552" y="824434"/>
                  <a:pt x="1529212" y="673763"/>
                  <a:pt x="1529212" y="502948"/>
                </a:cubicBezTo>
                <a:cubicBezTo>
                  <a:pt x="1529212" y="225172"/>
                  <a:pt x="1754413" y="0"/>
                  <a:pt x="2032192" y="0"/>
                </a:cubicBezTo>
                <a:close/>
                <a:moveTo>
                  <a:pt x="1714727" y="2652767"/>
                </a:moveTo>
                <a:cubicBezTo>
                  <a:pt x="1372519" y="2767392"/>
                  <a:pt x="1373586" y="2979016"/>
                  <a:pt x="1706406" y="3086224"/>
                </a:cubicBezTo>
                <a:cubicBezTo>
                  <a:pt x="1708431" y="2990019"/>
                  <a:pt x="1711360" y="2835872"/>
                  <a:pt x="1714727" y="2652767"/>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solidFill>
                <a:prstClr val="white"/>
              </a:solidFill>
            </a:endParaRPr>
          </a:p>
        </p:txBody>
      </p:sp>
      <p:sp>
        <p:nvSpPr>
          <p:cNvPr id="15" name="Freeform: Shape 14">
            <a:extLst>
              <a:ext uri="{FF2B5EF4-FFF2-40B4-BE49-F238E27FC236}">
                <a16:creationId xmlns:a16="http://schemas.microsoft.com/office/drawing/2014/main" id="{B66B2957-0EBB-4DDE-BE9C-E4A4317CC92A}"/>
              </a:ext>
            </a:extLst>
          </p:cNvPr>
          <p:cNvSpPr/>
          <p:nvPr userDrawn="1"/>
        </p:nvSpPr>
        <p:spPr>
          <a:xfrm>
            <a:off x="304800" y="773907"/>
            <a:ext cx="2025597" cy="5300898"/>
          </a:xfrm>
          <a:custGeom>
            <a:avLst/>
            <a:gdLst>
              <a:gd name="connsiteX0" fmla="*/ 0 w 2025597"/>
              <a:gd name="connsiteY0" fmla="*/ 0 h 5300898"/>
              <a:gd name="connsiteX1" fmla="*/ 82086 w 2025597"/>
              <a:gd name="connsiteY1" fmla="*/ 6998 h 5300898"/>
              <a:gd name="connsiteX2" fmla="*/ 482728 w 2025597"/>
              <a:gd name="connsiteY2" fmla="*/ 377402 h 5300898"/>
              <a:gd name="connsiteX3" fmla="*/ 1197880 w 2025597"/>
              <a:gd name="connsiteY3" fmla="*/ 1291829 h 5300898"/>
              <a:gd name="connsiteX4" fmla="*/ 1521394 w 2025597"/>
              <a:gd name="connsiteY4" fmla="*/ 1291829 h 5300898"/>
              <a:gd name="connsiteX5" fmla="*/ 1521394 w 2025597"/>
              <a:gd name="connsiteY5" fmla="*/ 1757965 h 5300898"/>
              <a:gd name="connsiteX6" fmla="*/ 1184222 w 2025597"/>
              <a:gd name="connsiteY6" fmla="*/ 1757965 h 5300898"/>
              <a:gd name="connsiteX7" fmla="*/ 308736 w 2025597"/>
              <a:gd name="connsiteY7" fmla="*/ 2534502 h 5300898"/>
              <a:gd name="connsiteX8" fmla="*/ 321929 w 2025597"/>
              <a:gd name="connsiteY8" fmla="*/ 3191898 h 5300898"/>
              <a:gd name="connsiteX9" fmla="*/ 324502 w 2025597"/>
              <a:gd name="connsiteY9" fmla="*/ 3224687 h 5300898"/>
              <a:gd name="connsiteX10" fmla="*/ 1084212 w 2025597"/>
              <a:gd name="connsiteY10" fmla="*/ 3949687 h 5300898"/>
              <a:gd name="connsiteX11" fmla="*/ 1350441 w 2025597"/>
              <a:gd name="connsiteY11" fmla="*/ 3666217 h 5300898"/>
              <a:gd name="connsiteX12" fmla="*/ 1006180 w 2025597"/>
              <a:gd name="connsiteY12" fmla="*/ 3606250 h 5300898"/>
              <a:gd name="connsiteX13" fmla="*/ 1984824 w 2025597"/>
              <a:gd name="connsiteY13" fmla="*/ 2889297 h 5300898"/>
              <a:gd name="connsiteX14" fmla="*/ 1802184 w 2025597"/>
              <a:gd name="connsiteY14" fmla="*/ 4056046 h 5300898"/>
              <a:gd name="connsiteX15" fmla="*/ 1652223 w 2025597"/>
              <a:gd name="connsiteY15" fmla="*/ 3908851 h 5300898"/>
              <a:gd name="connsiteX16" fmla="*/ 1191831 w 2025597"/>
              <a:gd name="connsiteY16" fmla="*/ 4495223 h 5300898"/>
              <a:gd name="connsiteX17" fmla="*/ 809882 w 2025597"/>
              <a:gd name="connsiteY17" fmla="*/ 5131489 h 5300898"/>
              <a:gd name="connsiteX18" fmla="*/ 893771 w 2025597"/>
              <a:gd name="connsiteY18" fmla="*/ 4726033 h 5300898"/>
              <a:gd name="connsiteX19" fmla="*/ 6748 w 2025597"/>
              <a:gd name="connsiteY19" fmla="*/ 5289114 h 5300898"/>
              <a:gd name="connsiteX20" fmla="*/ 0 w 2025597"/>
              <a:gd name="connsiteY20" fmla="*/ 5300898 h 5300898"/>
              <a:gd name="connsiteX21" fmla="*/ 0 w 2025597"/>
              <a:gd name="connsiteY21" fmla="*/ 712595 h 5300898"/>
              <a:gd name="connsiteX22" fmla="*/ 38541 w 2025597"/>
              <a:gd name="connsiteY22" fmla="*/ 708710 h 5300898"/>
              <a:gd name="connsiteX23" fmla="*/ 206537 w 2025597"/>
              <a:gd name="connsiteY23" fmla="*/ 502619 h 5300898"/>
              <a:gd name="connsiteX24" fmla="*/ 38541 w 2025597"/>
              <a:gd name="connsiteY24" fmla="*/ 296530 h 5300898"/>
              <a:gd name="connsiteX25" fmla="*/ 0 w 2025597"/>
              <a:gd name="connsiteY25" fmla="*/ 292644 h 5300898"/>
              <a:gd name="connsiteX26" fmla="*/ 0 w 2025597"/>
              <a:gd name="connsiteY26" fmla="*/ 0 h 5300898"/>
              <a:gd name="connsiteX27" fmla="*/ 419394 w 2025597"/>
              <a:gd name="connsiteY27" fmla="*/ 773635 h 5300898"/>
              <a:gd name="connsiteX28" fmla="*/ 281421 w 2025597"/>
              <a:gd name="connsiteY28" fmla="*/ 916643 h 5300898"/>
              <a:gd name="connsiteX29" fmla="*/ 287251 w 2025597"/>
              <a:gd name="connsiteY29" fmla="*/ 1291829 h 5300898"/>
              <a:gd name="connsiteX30" fmla="*/ 809554 w 2025597"/>
              <a:gd name="connsiteY30" fmla="*/ 1291829 h 5300898"/>
              <a:gd name="connsiteX31" fmla="*/ 419394 w 2025597"/>
              <a:gd name="connsiteY31" fmla="*/ 773635 h 5300898"/>
              <a:gd name="connsiteX32" fmla="*/ 295106 w 2025597"/>
              <a:gd name="connsiteY32" fmla="*/ 1757965 h 5300898"/>
              <a:gd name="connsiteX33" fmla="*/ 302250 w 2025597"/>
              <a:gd name="connsiteY33" fmla="*/ 2169060 h 5300898"/>
              <a:gd name="connsiteX34" fmla="*/ 777120 w 2025597"/>
              <a:gd name="connsiteY34" fmla="*/ 1757965 h 5300898"/>
              <a:gd name="connsiteX35" fmla="*/ 295106 w 2025597"/>
              <a:gd name="connsiteY35" fmla="*/ 1757965 h 5300898"/>
              <a:gd name="connsiteX36" fmla="*/ 384086 w 2025597"/>
              <a:gd name="connsiteY36" fmla="*/ 3687456 h 5300898"/>
              <a:gd name="connsiteX37" fmla="*/ 749340 w 2025597"/>
              <a:gd name="connsiteY37" fmla="*/ 4116041 h 5300898"/>
              <a:gd name="connsiteX38" fmla="*/ 384086 w 2025597"/>
              <a:gd name="connsiteY38" fmla="*/ 3687456 h 530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25597" h="5300898">
                <a:moveTo>
                  <a:pt x="0" y="0"/>
                </a:moveTo>
                <a:lnTo>
                  <a:pt x="82086" y="6998"/>
                </a:lnTo>
                <a:cubicBezTo>
                  <a:pt x="277519" y="40718"/>
                  <a:pt x="433968" y="187466"/>
                  <a:pt x="482728" y="377402"/>
                </a:cubicBezTo>
                <a:cubicBezTo>
                  <a:pt x="724351" y="483105"/>
                  <a:pt x="1113334" y="798104"/>
                  <a:pt x="1197880" y="1291829"/>
                </a:cubicBezTo>
                <a:lnTo>
                  <a:pt x="1521394" y="1291829"/>
                </a:lnTo>
                <a:lnTo>
                  <a:pt x="1521394" y="1757965"/>
                </a:lnTo>
                <a:lnTo>
                  <a:pt x="1184222" y="1757965"/>
                </a:lnTo>
                <a:cubicBezTo>
                  <a:pt x="1097432" y="2124228"/>
                  <a:pt x="820310" y="2408847"/>
                  <a:pt x="308736" y="2534502"/>
                </a:cubicBezTo>
                <a:cubicBezTo>
                  <a:pt x="315223" y="2893567"/>
                  <a:pt x="320642" y="3174628"/>
                  <a:pt x="321929" y="3191898"/>
                </a:cubicBezTo>
                <a:cubicBezTo>
                  <a:pt x="322750" y="3203120"/>
                  <a:pt x="323653" y="3213684"/>
                  <a:pt x="324502" y="3224687"/>
                </a:cubicBezTo>
                <a:cubicBezTo>
                  <a:pt x="657787" y="3357923"/>
                  <a:pt x="937427" y="3635070"/>
                  <a:pt x="1084212" y="3949687"/>
                </a:cubicBezTo>
                <a:cubicBezTo>
                  <a:pt x="1203655" y="3839003"/>
                  <a:pt x="1333471" y="3681818"/>
                  <a:pt x="1350441" y="3666217"/>
                </a:cubicBezTo>
                <a:cubicBezTo>
                  <a:pt x="1286942" y="3658034"/>
                  <a:pt x="1041597" y="3608987"/>
                  <a:pt x="1006180" y="3606250"/>
                </a:cubicBezTo>
                <a:cubicBezTo>
                  <a:pt x="1276049" y="3382693"/>
                  <a:pt x="1912813" y="2943188"/>
                  <a:pt x="1984824" y="2889297"/>
                </a:cubicBezTo>
                <a:cubicBezTo>
                  <a:pt x="2072052" y="3172794"/>
                  <a:pt x="2022978" y="3846147"/>
                  <a:pt x="1802184" y="4056046"/>
                </a:cubicBezTo>
                <a:cubicBezTo>
                  <a:pt x="1736742" y="3993342"/>
                  <a:pt x="1668618" y="3927928"/>
                  <a:pt x="1652223" y="3908851"/>
                </a:cubicBezTo>
                <a:cubicBezTo>
                  <a:pt x="1549065" y="4134734"/>
                  <a:pt x="1381588" y="4328787"/>
                  <a:pt x="1191831" y="4495223"/>
                </a:cubicBezTo>
                <a:cubicBezTo>
                  <a:pt x="1171714" y="4733641"/>
                  <a:pt x="1055063" y="4959963"/>
                  <a:pt x="809882" y="5131489"/>
                </a:cubicBezTo>
                <a:cubicBezTo>
                  <a:pt x="867715" y="5032055"/>
                  <a:pt x="896043" y="4887542"/>
                  <a:pt x="893771" y="4726033"/>
                </a:cubicBezTo>
                <a:cubicBezTo>
                  <a:pt x="493612" y="5003306"/>
                  <a:pt x="88642" y="5180100"/>
                  <a:pt x="6748" y="5289114"/>
                </a:cubicBezTo>
                <a:lnTo>
                  <a:pt x="0" y="5300898"/>
                </a:lnTo>
                <a:lnTo>
                  <a:pt x="0" y="712595"/>
                </a:lnTo>
                <a:lnTo>
                  <a:pt x="38541" y="708710"/>
                </a:lnTo>
                <a:cubicBezTo>
                  <a:pt x="134409" y="689095"/>
                  <a:pt x="206537" y="604281"/>
                  <a:pt x="206537" y="502619"/>
                </a:cubicBezTo>
                <a:cubicBezTo>
                  <a:pt x="206537" y="400982"/>
                  <a:pt x="134409" y="316150"/>
                  <a:pt x="38541" y="296530"/>
                </a:cubicBezTo>
                <a:lnTo>
                  <a:pt x="0" y="292644"/>
                </a:lnTo>
                <a:lnTo>
                  <a:pt x="0" y="0"/>
                </a:lnTo>
                <a:close/>
                <a:moveTo>
                  <a:pt x="419394" y="773635"/>
                </a:moveTo>
                <a:cubicBezTo>
                  <a:pt x="383265" y="829963"/>
                  <a:pt x="336435" y="878681"/>
                  <a:pt x="281421" y="916643"/>
                </a:cubicBezTo>
                <a:cubicBezTo>
                  <a:pt x="281531" y="937991"/>
                  <a:pt x="283802" y="1083407"/>
                  <a:pt x="287251" y="1291829"/>
                </a:cubicBezTo>
                <a:lnTo>
                  <a:pt x="809554" y="1291829"/>
                </a:lnTo>
                <a:cubicBezTo>
                  <a:pt x="773343" y="1102648"/>
                  <a:pt x="664876" y="921542"/>
                  <a:pt x="419394" y="773635"/>
                </a:cubicBezTo>
                <a:close/>
                <a:moveTo>
                  <a:pt x="295106" y="1757965"/>
                </a:moveTo>
                <a:cubicBezTo>
                  <a:pt x="297405" y="1891885"/>
                  <a:pt x="299841" y="2031581"/>
                  <a:pt x="302250" y="2169060"/>
                </a:cubicBezTo>
                <a:cubicBezTo>
                  <a:pt x="595246" y="2071076"/>
                  <a:pt x="721586" y="1905680"/>
                  <a:pt x="777120" y="1757965"/>
                </a:cubicBezTo>
                <a:lnTo>
                  <a:pt x="295106" y="1757965"/>
                </a:lnTo>
                <a:close/>
                <a:moveTo>
                  <a:pt x="384086" y="3687456"/>
                </a:moveTo>
                <a:cubicBezTo>
                  <a:pt x="453770" y="4023449"/>
                  <a:pt x="568451" y="4139962"/>
                  <a:pt x="749340" y="4116041"/>
                </a:cubicBezTo>
                <a:cubicBezTo>
                  <a:pt x="665286" y="3942023"/>
                  <a:pt x="544037" y="3787520"/>
                  <a:pt x="384086" y="3687456"/>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solidFill>
                <a:prstClr val="white"/>
              </a:solidFill>
            </a:endParaRPr>
          </a:p>
        </p:txBody>
      </p:sp>
    </p:spTree>
    <p:extLst>
      <p:ext uri="{BB962C8B-B14F-4D97-AF65-F5344CB8AC3E}">
        <p14:creationId xmlns:p14="http://schemas.microsoft.com/office/powerpoint/2010/main" val="5202417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hone Mockup">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BB31B51-AFCD-49A3-8B3E-0CA88E8A75A1}"/>
              </a:ext>
            </a:extLst>
          </p:cNvPr>
          <p:cNvSpPr>
            <a:spLocks noGrp="1"/>
          </p:cNvSpPr>
          <p:nvPr>
            <p:ph type="pic" sz="quarter" idx="14"/>
          </p:nvPr>
        </p:nvSpPr>
        <p:spPr>
          <a:xfrm>
            <a:off x="4959658" y="2175029"/>
            <a:ext cx="2272684" cy="3947467"/>
          </a:xfrm>
          <a:custGeom>
            <a:avLst/>
            <a:gdLst>
              <a:gd name="connsiteX0" fmla="*/ 0 w 2272684"/>
              <a:gd name="connsiteY0" fmla="*/ 0 h 3947467"/>
              <a:gd name="connsiteX1" fmla="*/ 2272684 w 2272684"/>
              <a:gd name="connsiteY1" fmla="*/ 0 h 3947467"/>
              <a:gd name="connsiteX2" fmla="*/ 2272684 w 2272684"/>
              <a:gd name="connsiteY2" fmla="*/ 3947467 h 3947467"/>
              <a:gd name="connsiteX3" fmla="*/ 0 w 2272684"/>
              <a:gd name="connsiteY3" fmla="*/ 3947467 h 3947467"/>
            </a:gdLst>
            <a:ahLst/>
            <a:cxnLst>
              <a:cxn ang="0">
                <a:pos x="connsiteX0" y="connsiteY0"/>
              </a:cxn>
              <a:cxn ang="0">
                <a:pos x="connsiteX1" y="connsiteY1"/>
              </a:cxn>
              <a:cxn ang="0">
                <a:pos x="connsiteX2" y="connsiteY2"/>
              </a:cxn>
              <a:cxn ang="0">
                <a:pos x="connsiteX3" y="connsiteY3"/>
              </a:cxn>
            </a:cxnLst>
            <a:rect l="l" t="t" r="r" b="b"/>
            <a:pathLst>
              <a:path w="2272684" h="3947467">
                <a:moveTo>
                  <a:pt x="0" y="0"/>
                </a:moveTo>
                <a:lnTo>
                  <a:pt x="2272684" y="0"/>
                </a:lnTo>
                <a:lnTo>
                  <a:pt x="2272684" y="3947467"/>
                </a:lnTo>
                <a:lnTo>
                  <a:pt x="0" y="3947467"/>
                </a:lnTo>
                <a:close/>
              </a:path>
            </a:pathLst>
          </a:custGeom>
          <a:gradFill>
            <a:gsLst>
              <a:gs pos="0">
                <a:schemeClr val="accent5">
                  <a:lumMod val="20000"/>
                  <a:lumOff val="80000"/>
                </a:schemeClr>
              </a:gs>
              <a:gs pos="72000">
                <a:schemeClr val="accent5">
                  <a:lumMod val="40000"/>
                  <a:lumOff val="60000"/>
                </a:schemeClr>
              </a:gs>
            </a:gsLst>
            <a:lin ang="2700000" scaled="1"/>
          </a:gradFill>
        </p:spPr>
        <p:txBody>
          <a:bodyPr wrap="square" anchor="ctr">
            <a:noAutofit/>
          </a:bodyPr>
          <a:lstStyle>
            <a:lvl1pPr marL="0" indent="0" algn="ctr">
              <a:buNone/>
              <a:defRPr/>
            </a:lvl1pPr>
          </a:lstStyle>
          <a:p>
            <a:endParaRPr lang="en-US"/>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5/20/21</a:t>
            </a:fld>
            <a:endParaRPr lang="en-US">
              <a:solidFill>
                <a:prstClr val="white"/>
              </a:solidFill>
            </a:endParaRP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solidFill>
                  <a:prstClr val="white"/>
                </a:solidFill>
              </a:rPr>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40870335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D804BB7-23CE-4D0D-BED9-76340ED3117D}"/>
              </a:ext>
            </a:extLst>
          </p:cNvPr>
          <p:cNvGrpSpPr/>
          <p:nvPr userDrawn="1"/>
        </p:nvGrpSpPr>
        <p:grpSpPr>
          <a:xfrm>
            <a:off x="304801" y="6126480"/>
            <a:ext cx="11582400" cy="426715"/>
            <a:chOff x="304801" y="6126480"/>
            <a:chExt cx="11582400" cy="426715"/>
          </a:xfrm>
        </p:grpSpPr>
        <p:sp>
          <p:nvSpPr>
            <p:cNvPr id="6" name="Rectangle 5">
              <a:extLst>
                <a:ext uri="{FF2B5EF4-FFF2-40B4-BE49-F238E27FC236}">
                  <a16:creationId xmlns:a16="http://schemas.microsoft.com/office/drawing/2014/main" id="{CEFFC64D-F2EF-43F6-B0C4-9614C5AC3E79}"/>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pic>
          <p:nvPicPr>
            <p:cNvPr id="7" name="Graphic 6">
              <a:extLst>
                <a:ext uri="{FF2B5EF4-FFF2-40B4-BE49-F238E27FC236}">
                  <a16:creationId xmlns:a16="http://schemas.microsoft.com/office/drawing/2014/main" id="{14E35AC8-6A53-4C18-91F6-B3FD147E3FD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8" name="Straight Connector 7">
              <a:extLst>
                <a:ext uri="{FF2B5EF4-FFF2-40B4-BE49-F238E27FC236}">
                  <a16:creationId xmlns:a16="http://schemas.microsoft.com/office/drawing/2014/main" id="{01DE9EEA-05BA-4CFC-9DED-CB90365BA0A5}"/>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A09199C-FAAA-4E68-A512-C7652A2FACC3}"/>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2" name="Date Placeholder 1">
            <a:extLst>
              <a:ext uri="{FF2B5EF4-FFF2-40B4-BE49-F238E27FC236}">
                <a16:creationId xmlns:a16="http://schemas.microsoft.com/office/drawing/2014/main" id="{541E0404-1886-4A51-A3DF-16EBBC2C6C7F}"/>
              </a:ext>
            </a:extLst>
          </p:cNvPr>
          <p:cNvSpPr>
            <a:spLocks noGrp="1"/>
          </p:cNvSpPr>
          <p:nvPr>
            <p:ph type="dt" sz="half" idx="10"/>
          </p:nvPr>
        </p:nvSpPr>
        <p:spPr/>
        <p:txBody>
          <a:bodyPr/>
          <a:lstStyle/>
          <a:p>
            <a:fld id="{34AB5B86-9506-4CE9-A86D-514C0868F0EB}" type="datetime1">
              <a:rPr lang="en-US" smtClean="0">
                <a:solidFill>
                  <a:prstClr val="white"/>
                </a:solidFill>
              </a:rPr>
              <a:pPr/>
              <a:t>5/20/21</a:t>
            </a:fld>
            <a:endParaRPr lang="en-US">
              <a:solidFill>
                <a:prstClr val="white"/>
              </a:solidFill>
            </a:endParaRPr>
          </a:p>
        </p:txBody>
      </p:sp>
      <p:sp>
        <p:nvSpPr>
          <p:cNvPr id="3" name="Footer Placeholder 2">
            <a:extLst>
              <a:ext uri="{FF2B5EF4-FFF2-40B4-BE49-F238E27FC236}">
                <a16:creationId xmlns:a16="http://schemas.microsoft.com/office/drawing/2014/main" id="{45E7757F-229C-4082-AC04-8AFC6341E5EE}"/>
              </a:ext>
            </a:extLst>
          </p:cNvPr>
          <p:cNvSpPr>
            <a:spLocks noGrp="1"/>
          </p:cNvSpPr>
          <p:nvPr>
            <p:ph type="ftr" sz="quarter" idx="11"/>
          </p:nvPr>
        </p:nvSpPr>
        <p:spPr/>
        <p:txBody>
          <a:bodyPr/>
          <a:lstStyle/>
          <a:p>
            <a:r>
              <a:rPr lang="en-US">
                <a:solidFill>
                  <a:prstClr val="white"/>
                </a:solidFill>
              </a:rPr>
              <a:t>Lorem ipsum dolor sit amet, consectetur adipiscing elit, sed do eiusmod tempor incididunt ut labore et dolore.</a:t>
            </a:r>
          </a:p>
        </p:txBody>
      </p:sp>
      <p:sp>
        <p:nvSpPr>
          <p:cNvPr id="4" name="Slide Number Placeholder 3">
            <a:extLst>
              <a:ext uri="{FF2B5EF4-FFF2-40B4-BE49-F238E27FC236}">
                <a16:creationId xmlns:a16="http://schemas.microsoft.com/office/drawing/2014/main" id="{F0B9162F-D10A-44C6-8C5D-0D86283BB4E3}"/>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661082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E4C18-DB36-1C4A-B82E-B5A1CF5B78A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49B3D77-4D42-A84F-A226-3123FC951C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4EB3043-FD80-C14C-9ED4-FE09C579B676}"/>
              </a:ext>
            </a:extLst>
          </p:cNvPr>
          <p:cNvSpPr>
            <a:spLocks noGrp="1"/>
          </p:cNvSpPr>
          <p:nvPr>
            <p:ph type="dt" sz="half" idx="10"/>
          </p:nvPr>
        </p:nvSpPr>
        <p:spPr/>
        <p:txBody>
          <a:bodyPr/>
          <a:lstStyle/>
          <a:p>
            <a:fld id="{88D38747-4367-4BD2-8D51-C97E202738E2}" type="datetime1">
              <a:rPr lang="en-US" smtClean="0"/>
              <a:t>5/20/21</a:t>
            </a:fld>
            <a:endParaRPr lang="en-US" dirty="0"/>
          </a:p>
        </p:txBody>
      </p:sp>
      <p:sp>
        <p:nvSpPr>
          <p:cNvPr id="5" name="Footer Placeholder 4">
            <a:extLst>
              <a:ext uri="{FF2B5EF4-FFF2-40B4-BE49-F238E27FC236}">
                <a16:creationId xmlns:a16="http://schemas.microsoft.com/office/drawing/2014/main" id="{1E3D5059-CCB1-D540-951F-056A92DCA1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E6EFA4-9CE0-2343-A38C-61448DEF66D8}"/>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303506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Transition 4">
    <p:spTree>
      <p:nvGrpSpPr>
        <p:cNvPr id="1" name=""/>
        <p:cNvGrpSpPr/>
        <p:nvPr/>
      </p:nvGrpSpPr>
      <p:grpSpPr>
        <a:xfrm>
          <a:off x="0" y="0"/>
          <a:ext cx="0" cy="0"/>
          <a:chOff x="0" y="0"/>
          <a:chExt cx="0" cy="0"/>
        </a:xfrm>
      </p:grpSpPr>
      <p:sp>
        <p:nvSpPr>
          <p:cNvPr id="12" name="Прямоугольник 28">
            <a:extLst>
              <a:ext uri="{FF2B5EF4-FFF2-40B4-BE49-F238E27FC236}">
                <a16:creationId xmlns:a16="http://schemas.microsoft.com/office/drawing/2014/main" id="{88B42F85-A718-4224-9501-A2799D699649}"/>
              </a:ext>
            </a:extLst>
          </p:cNvPr>
          <p:cNvSpPr/>
          <p:nvPr/>
        </p:nvSpPr>
        <p:spPr>
          <a:xfrm>
            <a:off x="304800" y="304800"/>
            <a:ext cx="11582400" cy="6248400"/>
          </a:xfrm>
          <a:prstGeom prst="rect">
            <a:avLst/>
          </a:prstGeom>
          <a:solidFill>
            <a:srgbClr val="FFC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solidFill>
                <a:srgbClr val="3737DD"/>
              </a:solidFill>
              <a:latin typeface="Calibri" panose="020F0502020204030204"/>
            </a:endParaRPr>
          </a:p>
        </p:txBody>
      </p:sp>
      <p:cxnSp>
        <p:nvCxnSpPr>
          <p:cNvPr id="13" name="Straight Connector 12">
            <a:extLst>
              <a:ext uri="{FF2B5EF4-FFF2-40B4-BE49-F238E27FC236}">
                <a16:creationId xmlns:a16="http://schemas.microsoft.com/office/drawing/2014/main" id="{3399050D-984C-4E19-9E1A-4CD292383A0D}"/>
              </a:ext>
            </a:extLst>
          </p:cNvPr>
          <p:cNvCxnSpPr/>
          <p:nvPr/>
        </p:nvCxnSpPr>
        <p:spPr>
          <a:xfrm>
            <a:off x="5797019" y="3429000"/>
            <a:ext cx="59796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3" name="Прямоугольник 11">
            <a:extLst>
              <a:ext uri="{FF2B5EF4-FFF2-40B4-BE49-F238E27FC236}">
                <a16:creationId xmlns:a16="http://schemas.microsoft.com/office/drawing/2014/main" id="{1EBAECF7-164D-4419-B7CB-E458C2AC3121}"/>
              </a:ext>
            </a:extLst>
          </p:cNvPr>
          <p:cNvSpPr/>
          <p:nvPr/>
        </p:nvSpPr>
        <p:spPr>
          <a:xfrm>
            <a:off x="5639445" y="5895975"/>
            <a:ext cx="913111" cy="413727"/>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900">
              <a:solidFill>
                <a:prstClr val="white"/>
              </a:solidFill>
              <a:latin typeface="Calibri" panose="020F0502020204030204"/>
            </a:endParaRPr>
          </a:p>
        </p:txBody>
      </p:sp>
      <p:pic>
        <p:nvPicPr>
          <p:cNvPr id="24" name="Graphic 23">
            <a:extLst>
              <a:ext uri="{FF2B5EF4-FFF2-40B4-BE49-F238E27FC236}">
                <a16:creationId xmlns:a16="http://schemas.microsoft.com/office/drawing/2014/main" id="{3FED0EC0-A31A-4FFB-823C-FF0072D8F4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23994" y="5944798"/>
            <a:ext cx="744012" cy="316080"/>
          </a:xfrm>
          <a:prstGeom prst="rect">
            <a:avLst/>
          </a:prstGeom>
        </p:spPr>
      </p:pic>
      <p:sp>
        <p:nvSpPr>
          <p:cNvPr id="2" name="Title 1">
            <a:extLst>
              <a:ext uri="{FF2B5EF4-FFF2-40B4-BE49-F238E27FC236}">
                <a16:creationId xmlns:a16="http://schemas.microsoft.com/office/drawing/2014/main" id="{9D8BD7FE-5910-4840-9838-A66DCA5ABA9A}"/>
              </a:ext>
            </a:extLst>
          </p:cNvPr>
          <p:cNvSpPr>
            <a:spLocks noGrp="1"/>
          </p:cNvSpPr>
          <p:nvPr userDrawn="1">
            <p:ph type="title" hasCustomPrompt="1"/>
          </p:nvPr>
        </p:nvSpPr>
        <p:spPr>
          <a:xfrm>
            <a:off x="3561397" y="1822430"/>
            <a:ext cx="5074920" cy="1311128"/>
          </a:xfrm>
        </p:spPr>
        <p:txBody>
          <a:bodyPr anchor="t"/>
          <a:lstStyle>
            <a:lvl1pPr algn="ctr">
              <a:defRPr sz="4400">
                <a:solidFill>
                  <a:schemeClr val="bg1"/>
                </a:solidFill>
              </a:defRPr>
            </a:lvl1pPr>
          </a:lstStyle>
          <a:p>
            <a:r>
              <a:rPr lang="en-US"/>
              <a:t>YOUR TRANSITION’S TITLE GOES HERE</a:t>
            </a:r>
          </a:p>
        </p:txBody>
      </p:sp>
      <p:sp>
        <p:nvSpPr>
          <p:cNvPr id="3" name="Text Placeholder 2">
            <a:extLst>
              <a:ext uri="{FF2B5EF4-FFF2-40B4-BE49-F238E27FC236}">
                <a16:creationId xmlns:a16="http://schemas.microsoft.com/office/drawing/2014/main" id="{FB0323D5-16CF-4643-8ED4-144A2183D006}"/>
              </a:ext>
            </a:extLst>
          </p:cNvPr>
          <p:cNvSpPr>
            <a:spLocks noGrp="1"/>
          </p:cNvSpPr>
          <p:nvPr userDrawn="1">
            <p:ph type="body" idx="1" hasCustomPrompt="1"/>
          </p:nvPr>
        </p:nvSpPr>
        <p:spPr>
          <a:xfrm>
            <a:off x="3556635" y="3589021"/>
            <a:ext cx="5074920" cy="1581912"/>
          </a:xfrm>
        </p:spPr>
        <p:txBody>
          <a:bodyPr>
            <a:noAutofit/>
          </a:bodyPr>
          <a:lstStyle>
            <a:lvl1pPr marL="0" indent="0" algn="ctr">
              <a:buNone/>
              <a:defRPr sz="27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And your transition’s sub-title can go here. This one can go up to three lines!</a:t>
            </a:r>
          </a:p>
        </p:txBody>
      </p:sp>
      <p:sp>
        <p:nvSpPr>
          <p:cNvPr id="36" name="Freeform: Shape 35">
            <a:extLst>
              <a:ext uri="{FF2B5EF4-FFF2-40B4-BE49-F238E27FC236}">
                <a16:creationId xmlns:a16="http://schemas.microsoft.com/office/drawing/2014/main" id="{1B00F4F4-2DC0-444B-A711-A5D176996831}"/>
              </a:ext>
            </a:extLst>
          </p:cNvPr>
          <p:cNvSpPr/>
          <p:nvPr userDrawn="1"/>
        </p:nvSpPr>
        <p:spPr>
          <a:xfrm>
            <a:off x="9851151" y="773578"/>
            <a:ext cx="2036049" cy="5310352"/>
          </a:xfrm>
          <a:custGeom>
            <a:avLst/>
            <a:gdLst>
              <a:gd name="connsiteX0" fmla="*/ 2032192 w 2036049"/>
              <a:gd name="connsiteY0" fmla="*/ 0 h 5310352"/>
              <a:gd name="connsiteX1" fmla="*/ 2036049 w 2036049"/>
              <a:gd name="connsiteY1" fmla="*/ 329 h 5310352"/>
              <a:gd name="connsiteX2" fmla="*/ 2036049 w 2036049"/>
              <a:gd name="connsiteY2" fmla="*/ 292973 h 5310352"/>
              <a:gd name="connsiteX3" fmla="*/ 2032192 w 2036049"/>
              <a:gd name="connsiteY3" fmla="*/ 292584 h 5310352"/>
              <a:gd name="connsiteX4" fmla="*/ 1821826 w 2036049"/>
              <a:gd name="connsiteY4" fmla="*/ 502948 h 5310352"/>
              <a:gd name="connsiteX5" fmla="*/ 2032192 w 2036049"/>
              <a:gd name="connsiteY5" fmla="*/ 713313 h 5310352"/>
              <a:gd name="connsiteX6" fmla="*/ 2036049 w 2036049"/>
              <a:gd name="connsiteY6" fmla="*/ 712924 h 5310352"/>
              <a:gd name="connsiteX7" fmla="*/ 2036049 w 2036049"/>
              <a:gd name="connsiteY7" fmla="*/ 5301227 h 5310352"/>
              <a:gd name="connsiteX8" fmla="*/ 2030823 w 2036049"/>
              <a:gd name="connsiteY8" fmla="*/ 5310352 h 5310352"/>
              <a:gd name="connsiteX9" fmla="*/ 373375 w 2036049"/>
              <a:gd name="connsiteY9" fmla="*/ 3909180 h 5310352"/>
              <a:gd name="connsiteX10" fmla="*/ 223441 w 2036049"/>
              <a:gd name="connsiteY10" fmla="*/ 4056375 h 5310352"/>
              <a:gd name="connsiteX11" fmla="*/ 40774 w 2036049"/>
              <a:gd name="connsiteY11" fmla="*/ 2889626 h 5310352"/>
              <a:gd name="connsiteX12" fmla="*/ 1019445 w 2036049"/>
              <a:gd name="connsiteY12" fmla="*/ 3606579 h 5310352"/>
              <a:gd name="connsiteX13" fmla="*/ 675157 w 2036049"/>
              <a:gd name="connsiteY13" fmla="*/ 3666546 h 5310352"/>
              <a:gd name="connsiteX14" fmla="*/ 1071257 w 2036049"/>
              <a:gd name="connsiteY14" fmla="*/ 4048191 h 5310352"/>
              <a:gd name="connsiteX15" fmla="*/ 1669566 w 2036049"/>
              <a:gd name="connsiteY15" fmla="*/ 3523594 h 5310352"/>
              <a:gd name="connsiteX16" fmla="*/ 1721159 w 2036049"/>
              <a:gd name="connsiteY16" fmla="*/ 2294770 h 5310352"/>
              <a:gd name="connsiteX17" fmla="*/ 1730492 w 2036049"/>
              <a:gd name="connsiteY17" fmla="*/ 1758294 h 5310352"/>
              <a:gd name="connsiteX18" fmla="*/ 506968 w 2036049"/>
              <a:gd name="connsiteY18" fmla="*/ 1758294 h 5310352"/>
              <a:gd name="connsiteX19" fmla="*/ 506968 w 2036049"/>
              <a:gd name="connsiteY19" fmla="*/ 1292158 h 5310352"/>
              <a:gd name="connsiteX20" fmla="*/ 1738347 w 2036049"/>
              <a:gd name="connsiteY20" fmla="*/ 1292158 h 5310352"/>
              <a:gd name="connsiteX21" fmla="*/ 1744204 w 2036049"/>
              <a:gd name="connsiteY21" fmla="*/ 915330 h 5310352"/>
              <a:gd name="connsiteX22" fmla="*/ 1744724 w 2036049"/>
              <a:gd name="connsiteY22" fmla="*/ 915330 h 5310352"/>
              <a:gd name="connsiteX23" fmla="*/ 1529212 w 2036049"/>
              <a:gd name="connsiteY23" fmla="*/ 502948 h 5310352"/>
              <a:gd name="connsiteX24" fmla="*/ 2032192 w 2036049"/>
              <a:gd name="connsiteY24" fmla="*/ 0 h 5310352"/>
              <a:gd name="connsiteX25" fmla="*/ 1714727 w 2036049"/>
              <a:gd name="connsiteY25" fmla="*/ 2652767 h 5310352"/>
              <a:gd name="connsiteX26" fmla="*/ 1706406 w 2036049"/>
              <a:gd name="connsiteY26" fmla="*/ 3086224 h 5310352"/>
              <a:gd name="connsiteX27" fmla="*/ 1714727 w 2036049"/>
              <a:gd name="connsiteY27" fmla="*/ 2652767 h 531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36049" h="5310352">
                <a:moveTo>
                  <a:pt x="2032192" y="0"/>
                </a:moveTo>
                <a:lnTo>
                  <a:pt x="2036049" y="329"/>
                </a:lnTo>
                <a:lnTo>
                  <a:pt x="2036049" y="292973"/>
                </a:lnTo>
                <a:lnTo>
                  <a:pt x="2032192" y="292584"/>
                </a:lnTo>
                <a:cubicBezTo>
                  <a:pt x="1916006" y="292584"/>
                  <a:pt x="1821826" y="386791"/>
                  <a:pt x="1821826" y="502948"/>
                </a:cubicBezTo>
                <a:cubicBezTo>
                  <a:pt x="1821826" y="619133"/>
                  <a:pt x="1916006" y="713313"/>
                  <a:pt x="2032192" y="713313"/>
                </a:cubicBezTo>
                <a:lnTo>
                  <a:pt x="2036049" y="712924"/>
                </a:lnTo>
                <a:lnTo>
                  <a:pt x="2036049" y="5301227"/>
                </a:lnTo>
                <a:lnTo>
                  <a:pt x="2030823" y="5310352"/>
                </a:lnTo>
                <a:cubicBezTo>
                  <a:pt x="1962672" y="5127713"/>
                  <a:pt x="746839" y="4726991"/>
                  <a:pt x="373375" y="3909180"/>
                </a:cubicBezTo>
                <a:cubicBezTo>
                  <a:pt x="357008" y="3928257"/>
                  <a:pt x="288856" y="3993671"/>
                  <a:pt x="223441" y="4056375"/>
                </a:cubicBezTo>
                <a:cubicBezTo>
                  <a:pt x="2620" y="3846476"/>
                  <a:pt x="-46455" y="3173123"/>
                  <a:pt x="40774" y="2889626"/>
                </a:cubicBezTo>
                <a:cubicBezTo>
                  <a:pt x="112812" y="2943517"/>
                  <a:pt x="749576" y="3383022"/>
                  <a:pt x="1019445" y="3606579"/>
                </a:cubicBezTo>
                <a:cubicBezTo>
                  <a:pt x="984001" y="3609316"/>
                  <a:pt x="738656" y="3658363"/>
                  <a:pt x="675157" y="3666546"/>
                </a:cubicBezTo>
                <a:cubicBezTo>
                  <a:pt x="698887" y="3688360"/>
                  <a:pt x="943028" y="3986773"/>
                  <a:pt x="1071257" y="4048191"/>
                </a:cubicBezTo>
                <a:cubicBezTo>
                  <a:pt x="1409058" y="4210057"/>
                  <a:pt x="1585266" y="4121105"/>
                  <a:pt x="1669566" y="3523594"/>
                </a:cubicBezTo>
                <a:cubicBezTo>
                  <a:pt x="812445" y="3324040"/>
                  <a:pt x="725709" y="2551992"/>
                  <a:pt x="1721159" y="2294770"/>
                </a:cubicBezTo>
                <a:cubicBezTo>
                  <a:pt x="1724279" y="2118015"/>
                  <a:pt x="1727481" y="1933214"/>
                  <a:pt x="1730492" y="1758294"/>
                </a:cubicBezTo>
                <a:lnTo>
                  <a:pt x="506968" y="1758294"/>
                </a:lnTo>
                <a:lnTo>
                  <a:pt x="506968" y="1292158"/>
                </a:lnTo>
                <a:lnTo>
                  <a:pt x="1738347" y="1292158"/>
                </a:lnTo>
                <a:cubicBezTo>
                  <a:pt x="1741905" y="1078919"/>
                  <a:pt x="1744204" y="931177"/>
                  <a:pt x="1744204" y="915330"/>
                </a:cubicBezTo>
                <a:lnTo>
                  <a:pt x="1744724" y="915330"/>
                </a:lnTo>
                <a:cubicBezTo>
                  <a:pt x="1614552" y="824434"/>
                  <a:pt x="1529212" y="673763"/>
                  <a:pt x="1529212" y="502948"/>
                </a:cubicBezTo>
                <a:cubicBezTo>
                  <a:pt x="1529212" y="225172"/>
                  <a:pt x="1754413" y="0"/>
                  <a:pt x="2032192" y="0"/>
                </a:cubicBezTo>
                <a:close/>
                <a:moveTo>
                  <a:pt x="1714727" y="2652767"/>
                </a:moveTo>
                <a:cubicBezTo>
                  <a:pt x="1372519" y="2767392"/>
                  <a:pt x="1373586" y="2979016"/>
                  <a:pt x="1706406" y="3086224"/>
                </a:cubicBezTo>
                <a:cubicBezTo>
                  <a:pt x="1708431" y="2990019"/>
                  <a:pt x="1711360" y="2835872"/>
                  <a:pt x="1714727" y="2652767"/>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solidFill>
                <a:prstClr val="white"/>
              </a:solidFill>
            </a:endParaRPr>
          </a:p>
        </p:txBody>
      </p:sp>
      <p:sp>
        <p:nvSpPr>
          <p:cNvPr id="30" name="Freeform: Shape 29">
            <a:extLst>
              <a:ext uri="{FF2B5EF4-FFF2-40B4-BE49-F238E27FC236}">
                <a16:creationId xmlns:a16="http://schemas.microsoft.com/office/drawing/2014/main" id="{51921B63-C24B-40ED-85BE-26D49B86E047}"/>
              </a:ext>
            </a:extLst>
          </p:cNvPr>
          <p:cNvSpPr/>
          <p:nvPr userDrawn="1"/>
        </p:nvSpPr>
        <p:spPr>
          <a:xfrm>
            <a:off x="304800" y="773907"/>
            <a:ext cx="2025597" cy="5300898"/>
          </a:xfrm>
          <a:custGeom>
            <a:avLst/>
            <a:gdLst>
              <a:gd name="connsiteX0" fmla="*/ 0 w 2025597"/>
              <a:gd name="connsiteY0" fmla="*/ 0 h 5300898"/>
              <a:gd name="connsiteX1" fmla="*/ 82086 w 2025597"/>
              <a:gd name="connsiteY1" fmla="*/ 6998 h 5300898"/>
              <a:gd name="connsiteX2" fmla="*/ 482728 w 2025597"/>
              <a:gd name="connsiteY2" fmla="*/ 377402 h 5300898"/>
              <a:gd name="connsiteX3" fmla="*/ 1197880 w 2025597"/>
              <a:gd name="connsiteY3" fmla="*/ 1291829 h 5300898"/>
              <a:gd name="connsiteX4" fmla="*/ 1521394 w 2025597"/>
              <a:gd name="connsiteY4" fmla="*/ 1291829 h 5300898"/>
              <a:gd name="connsiteX5" fmla="*/ 1521394 w 2025597"/>
              <a:gd name="connsiteY5" fmla="*/ 1757965 h 5300898"/>
              <a:gd name="connsiteX6" fmla="*/ 1184222 w 2025597"/>
              <a:gd name="connsiteY6" fmla="*/ 1757965 h 5300898"/>
              <a:gd name="connsiteX7" fmla="*/ 308736 w 2025597"/>
              <a:gd name="connsiteY7" fmla="*/ 2534502 h 5300898"/>
              <a:gd name="connsiteX8" fmla="*/ 321929 w 2025597"/>
              <a:gd name="connsiteY8" fmla="*/ 3191898 h 5300898"/>
              <a:gd name="connsiteX9" fmla="*/ 324502 w 2025597"/>
              <a:gd name="connsiteY9" fmla="*/ 3224687 h 5300898"/>
              <a:gd name="connsiteX10" fmla="*/ 1084212 w 2025597"/>
              <a:gd name="connsiteY10" fmla="*/ 3949687 h 5300898"/>
              <a:gd name="connsiteX11" fmla="*/ 1350441 w 2025597"/>
              <a:gd name="connsiteY11" fmla="*/ 3666217 h 5300898"/>
              <a:gd name="connsiteX12" fmla="*/ 1006180 w 2025597"/>
              <a:gd name="connsiteY12" fmla="*/ 3606250 h 5300898"/>
              <a:gd name="connsiteX13" fmla="*/ 1984824 w 2025597"/>
              <a:gd name="connsiteY13" fmla="*/ 2889297 h 5300898"/>
              <a:gd name="connsiteX14" fmla="*/ 1802184 w 2025597"/>
              <a:gd name="connsiteY14" fmla="*/ 4056046 h 5300898"/>
              <a:gd name="connsiteX15" fmla="*/ 1652223 w 2025597"/>
              <a:gd name="connsiteY15" fmla="*/ 3908851 h 5300898"/>
              <a:gd name="connsiteX16" fmla="*/ 1191831 w 2025597"/>
              <a:gd name="connsiteY16" fmla="*/ 4495223 h 5300898"/>
              <a:gd name="connsiteX17" fmla="*/ 809882 w 2025597"/>
              <a:gd name="connsiteY17" fmla="*/ 5131489 h 5300898"/>
              <a:gd name="connsiteX18" fmla="*/ 893771 w 2025597"/>
              <a:gd name="connsiteY18" fmla="*/ 4726033 h 5300898"/>
              <a:gd name="connsiteX19" fmla="*/ 6748 w 2025597"/>
              <a:gd name="connsiteY19" fmla="*/ 5289114 h 5300898"/>
              <a:gd name="connsiteX20" fmla="*/ 0 w 2025597"/>
              <a:gd name="connsiteY20" fmla="*/ 5300898 h 5300898"/>
              <a:gd name="connsiteX21" fmla="*/ 0 w 2025597"/>
              <a:gd name="connsiteY21" fmla="*/ 712595 h 5300898"/>
              <a:gd name="connsiteX22" fmla="*/ 38541 w 2025597"/>
              <a:gd name="connsiteY22" fmla="*/ 708710 h 5300898"/>
              <a:gd name="connsiteX23" fmla="*/ 206537 w 2025597"/>
              <a:gd name="connsiteY23" fmla="*/ 502619 h 5300898"/>
              <a:gd name="connsiteX24" fmla="*/ 38541 w 2025597"/>
              <a:gd name="connsiteY24" fmla="*/ 296530 h 5300898"/>
              <a:gd name="connsiteX25" fmla="*/ 0 w 2025597"/>
              <a:gd name="connsiteY25" fmla="*/ 292644 h 5300898"/>
              <a:gd name="connsiteX26" fmla="*/ 0 w 2025597"/>
              <a:gd name="connsiteY26" fmla="*/ 0 h 5300898"/>
              <a:gd name="connsiteX27" fmla="*/ 419394 w 2025597"/>
              <a:gd name="connsiteY27" fmla="*/ 773635 h 5300898"/>
              <a:gd name="connsiteX28" fmla="*/ 281421 w 2025597"/>
              <a:gd name="connsiteY28" fmla="*/ 916643 h 5300898"/>
              <a:gd name="connsiteX29" fmla="*/ 287251 w 2025597"/>
              <a:gd name="connsiteY29" fmla="*/ 1291829 h 5300898"/>
              <a:gd name="connsiteX30" fmla="*/ 809554 w 2025597"/>
              <a:gd name="connsiteY30" fmla="*/ 1291829 h 5300898"/>
              <a:gd name="connsiteX31" fmla="*/ 419394 w 2025597"/>
              <a:gd name="connsiteY31" fmla="*/ 773635 h 5300898"/>
              <a:gd name="connsiteX32" fmla="*/ 295106 w 2025597"/>
              <a:gd name="connsiteY32" fmla="*/ 1757965 h 5300898"/>
              <a:gd name="connsiteX33" fmla="*/ 302250 w 2025597"/>
              <a:gd name="connsiteY33" fmla="*/ 2169060 h 5300898"/>
              <a:gd name="connsiteX34" fmla="*/ 777120 w 2025597"/>
              <a:gd name="connsiteY34" fmla="*/ 1757965 h 5300898"/>
              <a:gd name="connsiteX35" fmla="*/ 295106 w 2025597"/>
              <a:gd name="connsiteY35" fmla="*/ 1757965 h 5300898"/>
              <a:gd name="connsiteX36" fmla="*/ 384086 w 2025597"/>
              <a:gd name="connsiteY36" fmla="*/ 3687456 h 5300898"/>
              <a:gd name="connsiteX37" fmla="*/ 749340 w 2025597"/>
              <a:gd name="connsiteY37" fmla="*/ 4116041 h 5300898"/>
              <a:gd name="connsiteX38" fmla="*/ 384086 w 2025597"/>
              <a:gd name="connsiteY38" fmla="*/ 3687456 h 530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25597" h="5300898">
                <a:moveTo>
                  <a:pt x="0" y="0"/>
                </a:moveTo>
                <a:lnTo>
                  <a:pt x="82086" y="6998"/>
                </a:lnTo>
                <a:cubicBezTo>
                  <a:pt x="277519" y="40718"/>
                  <a:pt x="433968" y="187466"/>
                  <a:pt x="482728" y="377402"/>
                </a:cubicBezTo>
                <a:cubicBezTo>
                  <a:pt x="724351" y="483105"/>
                  <a:pt x="1113334" y="798104"/>
                  <a:pt x="1197880" y="1291829"/>
                </a:cubicBezTo>
                <a:lnTo>
                  <a:pt x="1521394" y="1291829"/>
                </a:lnTo>
                <a:lnTo>
                  <a:pt x="1521394" y="1757965"/>
                </a:lnTo>
                <a:lnTo>
                  <a:pt x="1184222" y="1757965"/>
                </a:lnTo>
                <a:cubicBezTo>
                  <a:pt x="1097432" y="2124228"/>
                  <a:pt x="820310" y="2408847"/>
                  <a:pt x="308736" y="2534502"/>
                </a:cubicBezTo>
                <a:cubicBezTo>
                  <a:pt x="315223" y="2893567"/>
                  <a:pt x="320642" y="3174628"/>
                  <a:pt x="321929" y="3191898"/>
                </a:cubicBezTo>
                <a:cubicBezTo>
                  <a:pt x="322750" y="3203120"/>
                  <a:pt x="323653" y="3213684"/>
                  <a:pt x="324502" y="3224687"/>
                </a:cubicBezTo>
                <a:cubicBezTo>
                  <a:pt x="657787" y="3357923"/>
                  <a:pt x="937427" y="3635070"/>
                  <a:pt x="1084212" y="3949687"/>
                </a:cubicBezTo>
                <a:cubicBezTo>
                  <a:pt x="1203655" y="3839003"/>
                  <a:pt x="1333471" y="3681818"/>
                  <a:pt x="1350441" y="3666217"/>
                </a:cubicBezTo>
                <a:cubicBezTo>
                  <a:pt x="1286942" y="3658034"/>
                  <a:pt x="1041597" y="3608987"/>
                  <a:pt x="1006180" y="3606250"/>
                </a:cubicBezTo>
                <a:cubicBezTo>
                  <a:pt x="1276049" y="3382693"/>
                  <a:pt x="1912813" y="2943188"/>
                  <a:pt x="1984824" y="2889297"/>
                </a:cubicBezTo>
                <a:cubicBezTo>
                  <a:pt x="2072052" y="3172794"/>
                  <a:pt x="2022978" y="3846147"/>
                  <a:pt x="1802184" y="4056046"/>
                </a:cubicBezTo>
                <a:cubicBezTo>
                  <a:pt x="1736742" y="3993342"/>
                  <a:pt x="1668618" y="3927928"/>
                  <a:pt x="1652223" y="3908851"/>
                </a:cubicBezTo>
                <a:cubicBezTo>
                  <a:pt x="1549065" y="4134734"/>
                  <a:pt x="1381588" y="4328787"/>
                  <a:pt x="1191831" y="4495223"/>
                </a:cubicBezTo>
                <a:cubicBezTo>
                  <a:pt x="1171714" y="4733641"/>
                  <a:pt x="1055063" y="4959963"/>
                  <a:pt x="809882" y="5131489"/>
                </a:cubicBezTo>
                <a:cubicBezTo>
                  <a:pt x="867715" y="5032055"/>
                  <a:pt x="896043" y="4887542"/>
                  <a:pt x="893771" y="4726033"/>
                </a:cubicBezTo>
                <a:cubicBezTo>
                  <a:pt x="493612" y="5003306"/>
                  <a:pt x="88642" y="5180100"/>
                  <a:pt x="6748" y="5289114"/>
                </a:cubicBezTo>
                <a:lnTo>
                  <a:pt x="0" y="5300898"/>
                </a:lnTo>
                <a:lnTo>
                  <a:pt x="0" y="712595"/>
                </a:lnTo>
                <a:lnTo>
                  <a:pt x="38541" y="708710"/>
                </a:lnTo>
                <a:cubicBezTo>
                  <a:pt x="134409" y="689095"/>
                  <a:pt x="206537" y="604281"/>
                  <a:pt x="206537" y="502619"/>
                </a:cubicBezTo>
                <a:cubicBezTo>
                  <a:pt x="206537" y="400982"/>
                  <a:pt x="134409" y="316150"/>
                  <a:pt x="38541" y="296530"/>
                </a:cubicBezTo>
                <a:lnTo>
                  <a:pt x="0" y="292644"/>
                </a:lnTo>
                <a:lnTo>
                  <a:pt x="0" y="0"/>
                </a:lnTo>
                <a:close/>
                <a:moveTo>
                  <a:pt x="419394" y="773635"/>
                </a:moveTo>
                <a:cubicBezTo>
                  <a:pt x="383265" y="829963"/>
                  <a:pt x="336435" y="878681"/>
                  <a:pt x="281421" y="916643"/>
                </a:cubicBezTo>
                <a:cubicBezTo>
                  <a:pt x="281531" y="937991"/>
                  <a:pt x="283802" y="1083407"/>
                  <a:pt x="287251" y="1291829"/>
                </a:cubicBezTo>
                <a:lnTo>
                  <a:pt x="809554" y="1291829"/>
                </a:lnTo>
                <a:cubicBezTo>
                  <a:pt x="773343" y="1102648"/>
                  <a:pt x="664876" y="921542"/>
                  <a:pt x="419394" y="773635"/>
                </a:cubicBezTo>
                <a:close/>
                <a:moveTo>
                  <a:pt x="295106" y="1757965"/>
                </a:moveTo>
                <a:cubicBezTo>
                  <a:pt x="297405" y="1891885"/>
                  <a:pt x="299841" y="2031581"/>
                  <a:pt x="302250" y="2169060"/>
                </a:cubicBezTo>
                <a:cubicBezTo>
                  <a:pt x="595246" y="2071076"/>
                  <a:pt x="721586" y="1905680"/>
                  <a:pt x="777120" y="1757965"/>
                </a:cubicBezTo>
                <a:lnTo>
                  <a:pt x="295106" y="1757965"/>
                </a:lnTo>
                <a:close/>
                <a:moveTo>
                  <a:pt x="384086" y="3687456"/>
                </a:moveTo>
                <a:cubicBezTo>
                  <a:pt x="453770" y="4023449"/>
                  <a:pt x="568451" y="4139962"/>
                  <a:pt x="749340" y="4116041"/>
                </a:cubicBezTo>
                <a:cubicBezTo>
                  <a:pt x="665286" y="3942023"/>
                  <a:pt x="544037" y="3787520"/>
                  <a:pt x="384086" y="3687456"/>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solidFill>
                <a:prstClr val="white"/>
              </a:solidFill>
            </a:endParaRPr>
          </a:p>
        </p:txBody>
      </p:sp>
    </p:spTree>
    <p:extLst>
      <p:ext uri="{BB962C8B-B14F-4D97-AF65-F5344CB8AC3E}">
        <p14:creationId xmlns:p14="http://schemas.microsoft.com/office/powerpoint/2010/main" val="2824284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lvl1pPr>
              <a:defRPr/>
            </a:lvl1pPr>
          </a:lstStyle>
          <a:p>
            <a:r>
              <a:rPr lang="en-US"/>
              <a:t>YOUR SLIDE’S TITLE GOES HERE</a:t>
            </a:r>
          </a:p>
        </p:txBody>
      </p:sp>
      <p:sp>
        <p:nvSpPr>
          <p:cNvPr id="3" name="Content Placeholder 2">
            <a:extLst>
              <a:ext uri="{FF2B5EF4-FFF2-40B4-BE49-F238E27FC236}">
                <a16:creationId xmlns:a16="http://schemas.microsoft.com/office/drawing/2014/main" id="{A753EC81-5AD8-430D-8FD1-2100649684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5/20/21</a:t>
            </a:fld>
            <a:endParaRPr lang="en-US">
              <a:solidFill>
                <a:prstClr val="white"/>
              </a:solidFill>
            </a:endParaRP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solidFill>
                  <a:prstClr val="white"/>
                </a:solidFill>
              </a:rPr>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1311557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ragraph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5/20/21</a:t>
            </a:fld>
            <a:endParaRPr lang="en-US">
              <a:solidFill>
                <a:prstClr val="white"/>
              </a:solidFill>
            </a:endParaRP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solidFill>
                  <a:prstClr val="white"/>
                </a:solidFill>
              </a:rPr>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304800" y="2087878"/>
            <a:ext cx="11582400" cy="370332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7254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s Paragraph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5/20/21</a:t>
            </a:fld>
            <a:endParaRPr lang="en-US">
              <a:solidFill>
                <a:prstClr val="white"/>
              </a:solidFill>
            </a:endParaRP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solidFill>
                  <a:prstClr val="white"/>
                </a:solidFill>
              </a:rPr>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304800" y="2087878"/>
            <a:ext cx="11582400" cy="3703320"/>
          </a:xfrm>
        </p:spPr>
        <p:txBody>
          <a:bodyPr numCol="2" spcCol="914400"/>
          <a:lstStyle>
            <a:lvl1pPr marL="0" indent="0">
              <a:buNone/>
              <a:tabLs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143592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image" Target="../media/image2.sv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B2E97E-15DE-483A-BC27-7919C8F1AE1E}"/>
              </a:ext>
            </a:extLst>
          </p:cNvPr>
          <p:cNvSpPr>
            <a:spLocks noGrp="1"/>
          </p:cNvSpPr>
          <p:nvPr>
            <p:ph type="title"/>
          </p:nvPr>
        </p:nvSpPr>
        <p:spPr>
          <a:xfrm>
            <a:off x="304800" y="172857"/>
            <a:ext cx="11582400" cy="701731"/>
          </a:xfrm>
          <a:prstGeom prst="rect">
            <a:avLst/>
          </a:prstGeom>
        </p:spPr>
        <p:txBody>
          <a:bodyPr vert="horz" wrap="square"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916DC98E-7479-4F84-A93B-DC74ECFC08FF}"/>
              </a:ext>
            </a:extLst>
          </p:cNvPr>
          <p:cNvSpPr>
            <a:spLocks noGrp="1"/>
          </p:cNvSpPr>
          <p:nvPr>
            <p:ph type="body" idx="1"/>
          </p:nvPr>
        </p:nvSpPr>
        <p:spPr>
          <a:xfrm>
            <a:off x="304799" y="2085975"/>
            <a:ext cx="11582399" cy="370522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7" name="Straight Connector 26">
            <a:extLst>
              <a:ext uri="{FF2B5EF4-FFF2-40B4-BE49-F238E27FC236}">
                <a16:creationId xmlns:a16="http://schemas.microsoft.com/office/drawing/2014/main" id="{43BF3AD1-F051-48A5-AB7D-BDA84812B4BB}"/>
              </a:ext>
            </a:extLst>
          </p:cNvPr>
          <p:cNvCxnSpPr/>
          <p:nvPr userDrawn="1"/>
        </p:nvCxnSpPr>
        <p:spPr>
          <a:xfrm>
            <a:off x="396691"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9799997D-9151-4456-8CAB-50AC1F60D7A4}"/>
              </a:ext>
            </a:extLst>
          </p:cNvPr>
          <p:cNvGrpSpPr/>
          <p:nvPr userDrawn="1"/>
        </p:nvGrpSpPr>
        <p:grpSpPr>
          <a:xfrm>
            <a:off x="304801" y="6126480"/>
            <a:ext cx="11582400" cy="426715"/>
            <a:chOff x="304801" y="6126480"/>
            <a:chExt cx="11582400" cy="426715"/>
          </a:xfrm>
        </p:grpSpPr>
        <p:sp>
          <p:nvSpPr>
            <p:cNvPr id="28" name="Rectangle 27">
              <a:extLst>
                <a:ext uri="{FF2B5EF4-FFF2-40B4-BE49-F238E27FC236}">
                  <a16:creationId xmlns:a16="http://schemas.microsoft.com/office/drawing/2014/main" id="{953E2499-F978-4E01-86C9-1D087E586B53}"/>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pic>
          <p:nvPicPr>
            <p:cNvPr id="29" name="Graphic 28">
              <a:extLst>
                <a:ext uri="{FF2B5EF4-FFF2-40B4-BE49-F238E27FC236}">
                  <a16:creationId xmlns:a16="http://schemas.microsoft.com/office/drawing/2014/main" id="{F24C7791-83CB-425B-A392-60C4676C8977}"/>
                </a:ext>
              </a:extLst>
            </p:cNvPr>
            <p:cNvPicPr>
              <a:picLocks noChangeAspect="1"/>
            </p:cNvPicPr>
            <p:nvPr userDrawn="1"/>
          </p:nvPicPr>
          <p:blipFill>
            <a:blip r:embed="rId54">
              <a:extLst>
                <a:ext uri="{96DAC541-7B7A-43D3-8B79-37D633B846F1}">
                  <asvg:svgBlip xmlns:asvg="http://schemas.microsoft.com/office/drawing/2016/SVG/main" r:embed="rId55"/>
                </a:ext>
              </a:extLst>
            </a:blip>
            <a:stretch>
              <a:fillRect/>
            </a:stretch>
          </p:blipFill>
          <p:spPr>
            <a:xfrm>
              <a:off x="10818536" y="6181797"/>
              <a:ext cx="744012" cy="316080"/>
            </a:xfrm>
            <a:prstGeom prst="rect">
              <a:avLst/>
            </a:prstGeom>
          </p:spPr>
        </p:pic>
        <p:cxnSp>
          <p:nvCxnSpPr>
            <p:cNvPr id="31" name="Straight Connector 30">
              <a:extLst>
                <a:ext uri="{FF2B5EF4-FFF2-40B4-BE49-F238E27FC236}">
                  <a16:creationId xmlns:a16="http://schemas.microsoft.com/office/drawing/2014/main" id="{174664AB-B457-4A4B-8D7F-46B20E66F28D}"/>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B490B93-C18D-4D67-8A52-86F2EF210033}"/>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4" name="Date Placeholder 3">
            <a:extLst>
              <a:ext uri="{FF2B5EF4-FFF2-40B4-BE49-F238E27FC236}">
                <a16:creationId xmlns:a16="http://schemas.microsoft.com/office/drawing/2014/main" id="{3FAEE57A-77BE-438D-9286-6127CD6E56F9}"/>
              </a:ext>
            </a:extLst>
          </p:cNvPr>
          <p:cNvSpPr>
            <a:spLocks noGrp="1"/>
          </p:cNvSpPr>
          <p:nvPr>
            <p:ph type="dt" sz="half" idx="2"/>
          </p:nvPr>
        </p:nvSpPr>
        <p:spPr>
          <a:xfrm>
            <a:off x="8382000" y="6157275"/>
            <a:ext cx="977175" cy="365125"/>
          </a:xfrm>
          <a:prstGeom prst="rect">
            <a:avLst/>
          </a:prstGeom>
        </p:spPr>
        <p:txBody>
          <a:bodyPr vert="horz" lIns="91440" tIns="45720" rIns="91440" bIns="45720" rtlCol="0" anchor="ctr"/>
          <a:lstStyle>
            <a:lvl1pPr algn="r">
              <a:defRPr sz="1200">
                <a:solidFill>
                  <a:schemeClr val="bg1"/>
                </a:solidFill>
              </a:defRPr>
            </a:lvl1pPr>
          </a:lstStyle>
          <a:p>
            <a:fld id="{FC802E70-D219-4F36-950D-FFA7642EF6F3}" type="datetime1">
              <a:rPr lang="en-US" smtClean="0">
                <a:solidFill>
                  <a:prstClr val="white"/>
                </a:solidFill>
              </a:rPr>
              <a:pPr/>
              <a:t>5/20/21</a:t>
            </a:fld>
            <a:endParaRPr lang="en-US">
              <a:solidFill>
                <a:prstClr val="white"/>
              </a:solidFill>
            </a:endParaRPr>
          </a:p>
        </p:txBody>
      </p:sp>
      <p:sp>
        <p:nvSpPr>
          <p:cNvPr id="5" name="Footer Placeholder 4">
            <a:extLst>
              <a:ext uri="{FF2B5EF4-FFF2-40B4-BE49-F238E27FC236}">
                <a16:creationId xmlns:a16="http://schemas.microsoft.com/office/drawing/2014/main" id="{777BCE5C-2F54-4920-9F7A-D0ABAFE3C9E2}"/>
              </a:ext>
            </a:extLst>
          </p:cNvPr>
          <p:cNvSpPr>
            <a:spLocks noGrp="1"/>
          </p:cNvSpPr>
          <p:nvPr>
            <p:ph type="ftr" sz="quarter" idx="3"/>
          </p:nvPr>
        </p:nvSpPr>
        <p:spPr>
          <a:xfrm>
            <a:off x="476320" y="6157275"/>
            <a:ext cx="7741840" cy="365125"/>
          </a:xfrm>
          <a:prstGeom prst="rect">
            <a:avLst/>
          </a:prstGeom>
        </p:spPr>
        <p:txBody>
          <a:bodyPr vert="horz" lIns="91440" tIns="45720" rIns="91440" bIns="45720" rtlCol="0" anchor="ctr"/>
          <a:lstStyle>
            <a:lvl1pPr algn="l">
              <a:defRPr sz="1200">
                <a:solidFill>
                  <a:schemeClr val="bg1"/>
                </a:solidFill>
              </a:defRPr>
            </a:lvl1pPr>
          </a:lstStyle>
          <a:p>
            <a:r>
              <a:rPr lang="en-US">
                <a:solidFill>
                  <a:prstClr val="white"/>
                </a:solidFill>
              </a:rPr>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5914C59B-F619-47F9-85E1-B0EA8C4B58B4}"/>
              </a:ext>
            </a:extLst>
          </p:cNvPr>
          <p:cNvSpPr>
            <a:spLocks noGrp="1"/>
          </p:cNvSpPr>
          <p:nvPr>
            <p:ph type="sldNum" sz="quarter" idx="4"/>
          </p:nvPr>
        </p:nvSpPr>
        <p:spPr>
          <a:xfrm>
            <a:off x="9719988" y="6170673"/>
            <a:ext cx="586986" cy="338328"/>
          </a:xfrm>
          <a:prstGeom prst="rect">
            <a:avLst/>
          </a:prstGeom>
        </p:spPr>
        <p:txBody>
          <a:bodyPr vert="horz" lIns="91440" tIns="45720" rIns="91440" bIns="45720" rtlCol="0" anchor="ctr"/>
          <a:lstStyle>
            <a:lvl1pPr algn="ctr">
              <a:defRPr sz="1600">
                <a:solidFill>
                  <a:schemeClr val="bg1"/>
                </a:solidFill>
              </a:defRPr>
            </a:lvl1pPr>
          </a:lstStyle>
          <a:p>
            <a:fld id="{F477D24C-55BC-4150-BC77-7526DE4131D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956695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20" r:id="rId52"/>
  </p:sldLayoutIdLst>
  <p:hf hd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1pPr>
      <a:lvl2pPr marL="6858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2pPr>
      <a:lvl3pPr marL="11430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3pPr>
      <a:lvl4pPr marL="16002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4pPr>
      <a:lvl5pPr marL="20574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p15:clr>
            <a:srgbClr val="F26B43"/>
          </p15:clr>
        </p15:guide>
        <p15:guide id="2" pos="7488">
          <p15:clr>
            <a:srgbClr val="F26B43"/>
          </p15:clr>
        </p15:guide>
        <p15:guide id="3" orient="horz" pos="4128">
          <p15:clr>
            <a:srgbClr val="F26B43"/>
          </p15:clr>
        </p15:guide>
        <p15:guide id="4" orient="horz" pos="19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5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6.sv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8.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https://enrollri.force.com/Courses/courses_sitelogin"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1C28FD1-43CF-2746-889C-1F336B10BC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604657"/>
            <a:ext cx="12192000" cy="2367643"/>
          </a:xfrm>
          <a:prstGeom prst="rect">
            <a:avLst/>
          </a:prstGeom>
        </p:spPr>
      </p:pic>
      <p:sp>
        <p:nvSpPr>
          <p:cNvPr id="9" name="Title 1">
            <a:extLst>
              <a:ext uri="{FF2B5EF4-FFF2-40B4-BE49-F238E27FC236}">
                <a16:creationId xmlns:a16="http://schemas.microsoft.com/office/drawing/2014/main" id="{DE0858F8-D8AE-0A4F-A816-7C083747FD86}"/>
              </a:ext>
            </a:extLst>
          </p:cNvPr>
          <p:cNvSpPr txBox="1">
            <a:spLocks/>
          </p:cNvSpPr>
          <p:nvPr/>
        </p:nvSpPr>
        <p:spPr>
          <a:xfrm>
            <a:off x="1962912" y="4892220"/>
            <a:ext cx="8266176" cy="1045029"/>
          </a:xfrm>
          <a:prstGeom prst="rect">
            <a:avLst/>
          </a:prstGeom>
        </p:spPr>
        <p:txBody>
          <a:bodyPr vert="horz" wrap="square" lIns="91440" tIns="45720" rIns="91440" bIns="45720" rtlCol="0" anchor="t">
            <a:normAutofit/>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sz="6000" dirty="0"/>
              <a:t> Readiness Courses</a:t>
            </a:r>
          </a:p>
        </p:txBody>
      </p:sp>
      <p:sp>
        <p:nvSpPr>
          <p:cNvPr id="10" name="Subtitle 3">
            <a:extLst>
              <a:ext uri="{FF2B5EF4-FFF2-40B4-BE49-F238E27FC236}">
                <a16:creationId xmlns:a16="http://schemas.microsoft.com/office/drawing/2014/main" id="{C772F3B5-C765-8F43-9EFC-80BBAA57FC28}"/>
              </a:ext>
            </a:extLst>
          </p:cNvPr>
          <p:cNvSpPr txBox="1">
            <a:spLocks/>
          </p:cNvSpPr>
          <p:nvPr/>
        </p:nvSpPr>
        <p:spPr>
          <a:xfrm>
            <a:off x="1962912" y="5781058"/>
            <a:ext cx="8266176" cy="1069848"/>
          </a:xfrm>
          <a:prstGeom prst="rect">
            <a:avLst/>
          </a:prstGeom>
        </p:spPr>
        <p:txBody>
          <a:bodyPr vert="horz" lIns="91440" tIns="45720" rIns="91440" bIns="45720" rtlCol="0" anchor="t">
            <a:noAutofit/>
          </a:bodyPr>
          <a:lstStyle>
            <a:lvl1pPr marL="0" indent="0" algn="ctr" defTabSz="914400" rtl="0" eaLnBrk="1" latinLnBrk="0" hangingPunct="1">
              <a:lnSpc>
                <a:spcPct val="123000"/>
              </a:lnSpc>
              <a:spcBef>
                <a:spcPts val="600"/>
              </a:spcBef>
              <a:spcAft>
                <a:spcPts val="600"/>
              </a:spcAft>
              <a:buClr>
                <a:schemeClr val="accent1"/>
              </a:buClr>
              <a:buFont typeface="Arial" panose="020B0604020202020204" pitchFamily="34" charset="0"/>
              <a:buNone/>
              <a:defRPr sz="2700" kern="1200">
                <a:solidFill>
                  <a:schemeClr val="bg1"/>
                </a:solidFill>
                <a:latin typeface="+mn-lt"/>
                <a:ea typeface="+mn-ea"/>
                <a:cs typeface="+mn-cs"/>
              </a:defRPr>
            </a:lvl1pPr>
            <a:lvl2pPr marL="457200" indent="0" algn="l" defTabSz="914400" rtl="0" eaLnBrk="1" latinLnBrk="0" hangingPunct="1">
              <a:lnSpc>
                <a:spcPct val="123000"/>
              </a:lnSpc>
              <a:spcBef>
                <a:spcPts val="600"/>
              </a:spcBef>
              <a:spcAft>
                <a:spcPts val="600"/>
              </a:spcAft>
              <a:buClr>
                <a:schemeClr val="accent1"/>
              </a:buClr>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23000"/>
              </a:lnSpc>
              <a:spcBef>
                <a:spcPts val="600"/>
              </a:spcBef>
              <a:spcAft>
                <a:spcPts val="600"/>
              </a:spcAft>
              <a:buClr>
                <a:schemeClr val="accent1"/>
              </a:buClr>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23000"/>
              </a:lnSpc>
              <a:spcBef>
                <a:spcPts val="600"/>
              </a:spcBef>
              <a:spcAft>
                <a:spcPts val="600"/>
              </a:spcAft>
              <a:buClr>
                <a:schemeClr val="accent1"/>
              </a:buClr>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23000"/>
              </a:lnSpc>
              <a:spcBef>
                <a:spcPts val="600"/>
              </a:spcBef>
              <a:spcAft>
                <a:spcPts val="600"/>
              </a:spcAft>
              <a:buClr>
                <a:schemeClr val="accent1"/>
              </a:buClr>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dirty="0"/>
              <a:t>Rhode Island Department of Education</a:t>
            </a:r>
          </a:p>
        </p:txBody>
      </p:sp>
    </p:spTree>
    <p:extLst>
      <p:ext uri="{BB962C8B-B14F-4D97-AF65-F5344CB8AC3E}">
        <p14:creationId xmlns:p14="http://schemas.microsoft.com/office/powerpoint/2010/main" val="2734971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8A0AD-60A5-C440-97BB-FDB0C9029030}"/>
              </a:ext>
            </a:extLst>
          </p:cNvPr>
          <p:cNvSpPr>
            <a:spLocks noGrp="1"/>
          </p:cNvSpPr>
          <p:nvPr>
            <p:ph type="title"/>
          </p:nvPr>
        </p:nvSpPr>
        <p:spPr>
          <a:xfrm>
            <a:off x="304799" y="172857"/>
            <a:ext cx="11582401" cy="701731"/>
          </a:xfrm>
        </p:spPr>
        <p:txBody>
          <a:bodyPr/>
          <a:lstStyle/>
          <a:p>
            <a:r>
              <a:rPr lang="en-US" dirty="0"/>
              <a:t>College Math Readiness Course </a:t>
            </a:r>
          </a:p>
        </p:txBody>
      </p:sp>
      <p:sp>
        <p:nvSpPr>
          <p:cNvPr id="4" name="Slide Number Placeholder 3">
            <a:extLst>
              <a:ext uri="{FF2B5EF4-FFF2-40B4-BE49-F238E27FC236}">
                <a16:creationId xmlns:a16="http://schemas.microsoft.com/office/drawing/2014/main" id="{0D837364-0371-7D4C-A116-55114E9587B0}"/>
              </a:ext>
            </a:extLst>
          </p:cNvPr>
          <p:cNvSpPr>
            <a:spLocks noGrp="1"/>
          </p:cNvSpPr>
          <p:nvPr>
            <p:ph type="sldNum" sz="quarter" idx="12"/>
          </p:nvPr>
        </p:nvSpPr>
        <p:spPr/>
        <p:txBody>
          <a:bodyPr/>
          <a:lstStyle/>
          <a:p>
            <a:fld id="{F477D24C-55BC-4150-BC77-7526DE4131D6}" type="slidenum">
              <a:rPr lang="en-US" smtClean="0">
                <a:solidFill>
                  <a:prstClr val="white"/>
                </a:solidFill>
              </a:rPr>
              <a:pPr/>
              <a:t>10</a:t>
            </a:fld>
            <a:endParaRPr lang="en-US">
              <a:solidFill>
                <a:prstClr val="white"/>
              </a:solidFill>
            </a:endParaRPr>
          </a:p>
        </p:txBody>
      </p:sp>
      <p:sp>
        <p:nvSpPr>
          <p:cNvPr id="13" name="Content Placeholder 2">
            <a:extLst>
              <a:ext uri="{FF2B5EF4-FFF2-40B4-BE49-F238E27FC236}">
                <a16:creationId xmlns:a16="http://schemas.microsoft.com/office/drawing/2014/main" id="{697C50B6-A533-FE4C-B573-3E2CCD67E89D}"/>
              </a:ext>
            </a:extLst>
          </p:cNvPr>
          <p:cNvSpPr txBox="1">
            <a:spLocks/>
          </p:cNvSpPr>
          <p:nvPr/>
        </p:nvSpPr>
        <p:spPr>
          <a:xfrm>
            <a:off x="304799" y="1391846"/>
            <a:ext cx="11582400" cy="4778827"/>
          </a:xfrm>
          <a:prstGeom prst="rect">
            <a:avLst/>
          </a:prstGeom>
        </p:spPr>
        <p:txBody>
          <a:bodyPr/>
          <a:lstStyle>
            <a:lvl1pPr marL="2286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1pPr>
            <a:lvl2pPr marL="6858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2pPr>
            <a:lvl3pPr marL="11430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3pPr>
            <a:lvl4pPr marL="16002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4pPr>
            <a:lvl5pPr marL="20574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2400" dirty="0"/>
              <a:t>Recommended for students who are testing 4-0 levels behind grade level, grade 11 or 12</a:t>
            </a:r>
          </a:p>
          <a:p>
            <a:pPr lvl="1"/>
            <a:r>
              <a:rPr lang="en-US" sz="2400" dirty="0"/>
              <a:t>Based on skills covered by URI/RIC Place for Success Placement Exam</a:t>
            </a:r>
          </a:p>
          <a:p>
            <a:pPr lvl="2"/>
            <a:r>
              <a:rPr lang="en-US" sz="2400" dirty="0"/>
              <a:t>Agreement with RIC, CCRI, and URI to use test results for student placement in freshman math </a:t>
            </a:r>
          </a:p>
          <a:p>
            <a:pPr lvl="1"/>
            <a:r>
              <a:rPr lang="en-US" sz="2400" dirty="0"/>
              <a:t>Student-led collaboration sessions around solving practical problems </a:t>
            </a:r>
          </a:p>
          <a:p>
            <a:pPr lvl="1"/>
            <a:r>
              <a:rPr lang="en-US" sz="2400" dirty="0"/>
              <a:t>Based on a 55-minute daily class but </a:t>
            </a:r>
            <a:r>
              <a:rPr lang="en-US" sz="2400" dirty="0" err="1"/>
              <a:t>WestEd</a:t>
            </a:r>
            <a:r>
              <a:rPr lang="en-US" sz="2400" dirty="0"/>
              <a:t> can work with schools to adjust curriculum to your schedule </a:t>
            </a:r>
          </a:p>
          <a:p>
            <a:pPr lvl="1"/>
            <a:endParaRPr lang="en-US" sz="2400" dirty="0"/>
          </a:p>
          <a:p>
            <a:pPr lvl="1"/>
            <a:endParaRPr lang="en-US" sz="2400" dirty="0"/>
          </a:p>
          <a:p>
            <a:pPr lvl="1"/>
            <a:endParaRPr lang="en-US" sz="2400" dirty="0"/>
          </a:p>
        </p:txBody>
      </p:sp>
      <p:pic>
        <p:nvPicPr>
          <p:cNvPr id="6" name="Graphic 5" descr="Calculator">
            <a:extLst>
              <a:ext uri="{FF2B5EF4-FFF2-40B4-BE49-F238E27FC236}">
                <a16:creationId xmlns:a16="http://schemas.microsoft.com/office/drawing/2014/main" id="{AA2B3C41-9C4D-3F43-A562-9C2DA50CB8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57114" y="107145"/>
            <a:ext cx="1284701" cy="1284701"/>
          </a:xfrm>
          <a:prstGeom prst="rect">
            <a:avLst/>
          </a:prstGeom>
        </p:spPr>
      </p:pic>
    </p:spTree>
    <p:extLst>
      <p:ext uri="{BB962C8B-B14F-4D97-AF65-F5344CB8AC3E}">
        <p14:creationId xmlns:p14="http://schemas.microsoft.com/office/powerpoint/2010/main" val="384534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8A0AD-60A5-C440-97BB-FDB0C9029030}"/>
              </a:ext>
            </a:extLst>
          </p:cNvPr>
          <p:cNvSpPr>
            <a:spLocks noGrp="1"/>
          </p:cNvSpPr>
          <p:nvPr>
            <p:ph type="title"/>
          </p:nvPr>
        </p:nvSpPr>
        <p:spPr>
          <a:xfrm>
            <a:off x="304799" y="172857"/>
            <a:ext cx="11582401" cy="701731"/>
          </a:xfrm>
        </p:spPr>
        <p:txBody>
          <a:bodyPr/>
          <a:lstStyle/>
          <a:p>
            <a:r>
              <a:rPr lang="en-US" dirty="0"/>
              <a:t>College ELA Readiness Course </a:t>
            </a:r>
          </a:p>
        </p:txBody>
      </p:sp>
      <p:sp>
        <p:nvSpPr>
          <p:cNvPr id="4" name="Slide Number Placeholder 3">
            <a:extLst>
              <a:ext uri="{FF2B5EF4-FFF2-40B4-BE49-F238E27FC236}">
                <a16:creationId xmlns:a16="http://schemas.microsoft.com/office/drawing/2014/main" id="{0D837364-0371-7D4C-A116-55114E9587B0}"/>
              </a:ext>
            </a:extLst>
          </p:cNvPr>
          <p:cNvSpPr>
            <a:spLocks noGrp="1"/>
          </p:cNvSpPr>
          <p:nvPr>
            <p:ph type="sldNum" sz="quarter" idx="12"/>
          </p:nvPr>
        </p:nvSpPr>
        <p:spPr/>
        <p:txBody>
          <a:bodyPr/>
          <a:lstStyle/>
          <a:p>
            <a:fld id="{F477D24C-55BC-4150-BC77-7526DE4131D6}" type="slidenum">
              <a:rPr lang="en-US" smtClean="0">
                <a:solidFill>
                  <a:prstClr val="white"/>
                </a:solidFill>
              </a:rPr>
              <a:pPr/>
              <a:t>11</a:t>
            </a:fld>
            <a:endParaRPr lang="en-US">
              <a:solidFill>
                <a:prstClr val="white"/>
              </a:solidFill>
            </a:endParaRPr>
          </a:p>
        </p:txBody>
      </p:sp>
      <p:sp>
        <p:nvSpPr>
          <p:cNvPr id="13" name="Content Placeholder 2">
            <a:extLst>
              <a:ext uri="{FF2B5EF4-FFF2-40B4-BE49-F238E27FC236}">
                <a16:creationId xmlns:a16="http://schemas.microsoft.com/office/drawing/2014/main" id="{697C50B6-A533-FE4C-B573-3E2CCD67E89D}"/>
              </a:ext>
            </a:extLst>
          </p:cNvPr>
          <p:cNvSpPr txBox="1">
            <a:spLocks/>
          </p:cNvSpPr>
          <p:nvPr/>
        </p:nvSpPr>
        <p:spPr>
          <a:xfrm>
            <a:off x="304799" y="1391846"/>
            <a:ext cx="11582400" cy="4778827"/>
          </a:xfrm>
          <a:prstGeom prst="rect">
            <a:avLst/>
          </a:prstGeom>
        </p:spPr>
        <p:txBody>
          <a:bodyPr/>
          <a:lstStyle>
            <a:lvl1pPr marL="2286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1pPr>
            <a:lvl2pPr marL="6858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2pPr>
            <a:lvl3pPr marL="11430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3pPr>
            <a:lvl4pPr marL="16002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4pPr>
            <a:lvl5pPr marL="20574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2200" dirty="0"/>
              <a:t>Recommended for students who are testing 5-0 levels behind grade level, grade 11 or 12; MLLs level 3+</a:t>
            </a:r>
          </a:p>
          <a:p>
            <a:pPr lvl="1"/>
            <a:r>
              <a:rPr lang="en-US" sz="2200" dirty="0"/>
              <a:t>Aligned to CCRI’s Critical Reading for College Success course </a:t>
            </a:r>
          </a:p>
          <a:p>
            <a:pPr lvl="2"/>
            <a:r>
              <a:rPr lang="en-US" sz="2200" dirty="0"/>
              <a:t>Finalizing agreement with CCRI to use performance in Readiness Course as one of multiple measures to place student directly into credit bearing classes</a:t>
            </a:r>
          </a:p>
          <a:p>
            <a:pPr lvl="1"/>
            <a:r>
              <a:rPr lang="en-US" sz="2200" dirty="0"/>
              <a:t>Focuses on reading comprehension skills to tackle college-level texts</a:t>
            </a:r>
          </a:p>
          <a:p>
            <a:pPr lvl="1"/>
            <a:r>
              <a:rPr lang="en-US" sz="2200" dirty="0"/>
              <a:t>Text-based discussions around race and identity </a:t>
            </a:r>
          </a:p>
          <a:p>
            <a:pPr lvl="1"/>
            <a:r>
              <a:rPr lang="en-US" sz="2200" dirty="0"/>
              <a:t>Based on a 55-minute daily class but </a:t>
            </a:r>
            <a:r>
              <a:rPr lang="en-US" sz="2200" dirty="0" err="1"/>
              <a:t>WestEd</a:t>
            </a:r>
            <a:r>
              <a:rPr lang="en-US" sz="2200" dirty="0"/>
              <a:t> can work with schools to adjust curriculum to your schedule </a:t>
            </a:r>
          </a:p>
          <a:p>
            <a:pPr lvl="1"/>
            <a:endParaRPr lang="en-US" sz="2400" dirty="0"/>
          </a:p>
          <a:p>
            <a:pPr lvl="1"/>
            <a:endParaRPr lang="en-US" sz="2400" dirty="0"/>
          </a:p>
          <a:p>
            <a:pPr lvl="1"/>
            <a:endParaRPr lang="en-US" sz="2400" dirty="0"/>
          </a:p>
        </p:txBody>
      </p:sp>
      <p:pic>
        <p:nvPicPr>
          <p:cNvPr id="5" name="Graphic 4" descr="Open book">
            <a:extLst>
              <a:ext uri="{FF2B5EF4-FFF2-40B4-BE49-F238E27FC236}">
                <a16:creationId xmlns:a16="http://schemas.microsoft.com/office/drawing/2014/main" id="{AA0CCC39-27A3-FE48-A1CB-2092286F2A6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70594" y="73804"/>
            <a:ext cx="1174449" cy="1174449"/>
          </a:xfrm>
          <a:prstGeom prst="rect">
            <a:avLst/>
          </a:prstGeom>
        </p:spPr>
      </p:pic>
    </p:spTree>
    <p:extLst>
      <p:ext uri="{BB962C8B-B14F-4D97-AF65-F5344CB8AC3E}">
        <p14:creationId xmlns:p14="http://schemas.microsoft.com/office/powerpoint/2010/main" val="941094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028A2-439A-C64C-BC05-2DB38138E0CA}"/>
              </a:ext>
            </a:extLst>
          </p:cNvPr>
          <p:cNvSpPr>
            <a:spLocks noGrp="1"/>
          </p:cNvSpPr>
          <p:nvPr>
            <p:ph type="title"/>
          </p:nvPr>
        </p:nvSpPr>
        <p:spPr/>
        <p:txBody>
          <a:bodyPr>
            <a:normAutofit/>
          </a:bodyPr>
          <a:lstStyle/>
          <a:p>
            <a:r>
              <a:rPr lang="en-US" sz="8000" dirty="0"/>
              <a:t>Next Steps</a:t>
            </a:r>
          </a:p>
        </p:txBody>
      </p:sp>
    </p:spTree>
    <p:extLst>
      <p:ext uri="{BB962C8B-B14F-4D97-AF65-F5344CB8AC3E}">
        <p14:creationId xmlns:p14="http://schemas.microsoft.com/office/powerpoint/2010/main" val="24480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5E7DC-64A4-1943-95AB-AE0839EB4971}"/>
              </a:ext>
            </a:extLst>
          </p:cNvPr>
          <p:cNvSpPr>
            <a:spLocks noGrp="1"/>
          </p:cNvSpPr>
          <p:nvPr>
            <p:ph type="title"/>
          </p:nvPr>
        </p:nvSpPr>
        <p:spPr/>
        <p:txBody>
          <a:bodyPr/>
          <a:lstStyle/>
          <a:p>
            <a:r>
              <a:rPr lang="en-US" dirty="0"/>
              <a:t>Requirements for All Parties </a:t>
            </a:r>
          </a:p>
        </p:txBody>
      </p:sp>
      <p:sp>
        <p:nvSpPr>
          <p:cNvPr id="4" name="Slide Number Placeholder 3">
            <a:extLst>
              <a:ext uri="{FF2B5EF4-FFF2-40B4-BE49-F238E27FC236}">
                <a16:creationId xmlns:a16="http://schemas.microsoft.com/office/drawing/2014/main" id="{0103011F-77B0-5F40-97A1-62BD5D035985}"/>
              </a:ext>
            </a:extLst>
          </p:cNvPr>
          <p:cNvSpPr>
            <a:spLocks noGrp="1"/>
          </p:cNvSpPr>
          <p:nvPr>
            <p:ph type="sldNum" sz="quarter" idx="12"/>
          </p:nvPr>
        </p:nvSpPr>
        <p:spPr/>
        <p:txBody>
          <a:bodyPr/>
          <a:lstStyle/>
          <a:p>
            <a:fld id="{F477D24C-55BC-4150-BC77-7526DE4131D6}" type="slidenum">
              <a:rPr lang="en-US" smtClean="0">
                <a:solidFill>
                  <a:prstClr val="white"/>
                </a:solidFill>
              </a:rPr>
              <a:pPr/>
              <a:t>13</a:t>
            </a:fld>
            <a:endParaRPr lang="en-US">
              <a:solidFill>
                <a:prstClr val="white"/>
              </a:solidFill>
            </a:endParaRPr>
          </a:p>
        </p:txBody>
      </p:sp>
      <p:sp>
        <p:nvSpPr>
          <p:cNvPr id="11" name="TextBox 10">
            <a:extLst>
              <a:ext uri="{FF2B5EF4-FFF2-40B4-BE49-F238E27FC236}">
                <a16:creationId xmlns:a16="http://schemas.microsoft.com/office/drawing/2014/main" id="{BE16196B-9DB8-4147-8159-38A546AAC340}"/>
              </a:ext>
            </a:extLst>
          </p:cNvPr>
          <p:cNvSpPr txBox="1"/>
          <p:nvPr/>
        </p:nvSpPr>
        <p:spPr>
          <a:xfrm>
            <a:off x="348420" y="5677396"/>
            <a:ext cx="9665061" cy="1940211"/>
          </a:xfrm>
          <a:prstGeom prst="rect">
            <a:avLst/>
          </a:prstGeom>
          <a:noFill/>
        </p:spPr>
        <p:txBody>
          <a:bodyPr wrap="square" rtlCol="0">
            <a:spAutoFit/>
          </a:bodyPr>
          <a:lstStyle/>
          <a:p>
            <a:pPr marL="285750" indent="-285750">
              <a:lnSpc>
                <a:spcPct val="123000"/>
              </a:lnSpc>
              <a:spcBef>
                <a:spcPts val="600"/>
              </a:spcBef>
              <a:spcAft>
                <a:spcPts val="600"/>
              </a:spcAft>
              <a:buFont typeface="Arial" panose="020B0604020202020204" pitchFamily="34" charset="0"/>
              <a:buChar char="•"/>
            </a:pPr>
            <a:endParaRPr lang="en-US" sz="2800" dirty="0">
              <a:solidFill>
                <a:srgbClr val="656666"/>
              </a:solidFill>
            </a:endParaRPr>
          </a:p>
          <a:p>
            <a:pPr marL="285750" indent="-285750" algn="l">
              <a:lnSpc>
                <a:spcPct val="123000"/>
              </a:lnSpc>
              <a:spcBef>
                <a:spcPts val="600"/>
              </a:spcBef>
              <a:spcAft>
                <a:spcPts val="600"/>
              </a:spcAft>
              <a:buFont typeface="Arial" panose="020B0604020202020204" pitchFamily="34" charset="0"/>
              <a:buChar char="•"/>
            </a:pPr>
            <a:endParaRPr lang="en-US" sz="2800" dirty="0">
              <a:solidFill>
                <a:srgbClr val="656666"/>
              </a:solidFill>
            </a:endParaRPr>
          </a:p>
          <a:p>
            <a:pPr marL="285750" indent="-285750" algn="l">
              <a:lnSpc>
                <a:spcPct val="123000"/>
              </a:lnSpc>
              <a:spcBef>
                <a:spcPts val="600"/>
              </a:spcBef>
              <a:spcAft>
                <a:spcPts val="600"/>
              </a:spcAft>
              <a:buFont typeface="Arial" panose="020B0604020202020204" pitchFamily="34" charset="0"/>
              <a:buChar char="•"/>
            </a:pPr>
            <a:endParaRPr lang="en-US" sz="2800" dirty="0">
              <a:solidFill>
                <a:srgbClr val="656666"/>
              </a:solidFill>
            </a:endParaRPr>
          </a:p>
        </p:txBody>
      </p:sp>
      <p:graphicFrame>
        <p:nvGraphicFramePr>
          <p:cNvPr id="5" name="Table 5">
            <a:extLst>
              <a:ext uri="{FF2B5EF4-FFF2-40B4-BE49-F238E27FC236}">
                <a16:creationId xmlns:a16="http://schemas.microsoft.com/office/drawing/2014/main" id="{2539EE57-8804-4349-A2A9-E103AA2774A8}"/>
              </a:ext>
            </a:extLst>
          </p:cNvPr>
          <p:cNvGraphicFramePr>
            <a:graphicFrameLocks noGrp="1"/>
          </p:cNvGraphicFramePr>
          <p:nvPr>
            <p:extLst>
              <p:ext uri="{D42A27DB-BD31-4B8C-83A1-F6EECF244321}">
                <p14:modId xmlns:p14="http://schemas.microsoft.com/office/powerpoint/2010/main" val="3830793744"/>
              </p:ext>
            </p:extLst>
          </p:nvPr>
        </p:nvGraphicFramePr>
        <p:xfrm>
          <a:off x="231321" y="1143000"/>
          <a:ext cx="11729358" cy="5542143"/>
        </p:xfrm>
        <a:graphic>
          <a:graphicData uri="http://schemas.openxmlformats.org/drawingml/2006/table">
            <a:tbl>
              <a:tblPr firstRow="1" bandRow="1">
                <a:tableStyleId>{5C22544A-7EE6-4342-B048-85BDC9FD1C3A}</a:tableStyleId>
              </a:tblPr>
              <a:tblGrid>
                <a:gridCol w="3909786">
                  <a:extLst>
                    <a:ext uri="{9D8B030D-6E8A-4147-A177-3AD203B41FA5}">
                      <a16:colId xmlns:a16="http://schemas.microsoft.com/office/drawing/2014/main" val="3432343517"/>
                    </a:ext>
                  </a:extLst>
                </a:gridCol>
                <a:gridCol w="3909786">
                  <a:extLst>
                    <a:ext uri="{9D8B030D-6E8A-4147-A177-3AD203B41FA5}">
                      <a16:colId xmlns:a16="http://schemas.microsoft.com/office/drawing/2014/main" val="3320950475"/>
                    </a:ext>
                  </a:extLst>
                </a:gridCol>
                <a:gridCol w="3909786">
                  <a:extLst>
                    <a:ext uri="{9D8B030D-6E8A-4147-A177-3AD203B41FA5}">
                      <a16:colId xmlns:a16="http://schemas.microsoft.com/office/drawing/2014/main" val="4171174173"/>
                    </a:ext>
                  </a:extLst>
                </a:gridCol>
              </a:tblGrid>
              <a:tr h="5542143">
                <a:tc>
                  <a:txBody>
                    <a:bodyPr/>
                    <a:lstStyle/>
                    <a:p>
                      <a:pPr marL="0" indent="0" algn="l">
                        <a:lnSpc>
                          <a:spcPct val="123000"/>
                        </a:lnSpc>
                        <a:spcBef>
                          <a:spcPts val="600"/>
                        </a:spcBef>
                        <a:spcAft>
                          <a:spcPts val="600"/>
                        </a:spcAft>
                        <a:buFont typeface="Arial" panose="020B0604020202020204" pitchFamily="34" charset="0"/>
                        <a:buNone/>
                      </a:pPr>
                      <a:r>
                        <a:rPr lang="en-US" sz="2400" b="1" u="none" dirty="0">
                          <a:solidFill>
                            <a:schemeClr val="tx1"/>
                          </a:solidFill>
                          <a:latin typeface="+mj-lt"/>
                        </a:rPr>
                        <a:t>RIDE will: </a:t>
                      </a:r>
                    </a:p>
                    <a:p>
                      <a:pPr marL="742950" lvl="1" indent="-285750">
                        <a:lnSpc>
                          <a:spcPct val="123000"/>
                        </a:lnSpc>
                        <a:spcBef>
                          <a:spcPts val="600"/>
                        </a:spcBef>
                        <a:spcAft>
                          <a:spcPts val="600"/>
                        </a:spcAft>
                        <a:buFont typeface="Arial" panose="020B0604020202020204" pitchFamily="34" charset="0"/>
                        <a:buChar char="•"/>
                      </a:pPr>
                      <a:r>
                        <a:rPr lang="en-US" sz="2400" b="0" dirty="0">
                          <a:solidFill>
                            <a:schemeClr val="tx1"/>
                          </a:solidFill>
                        </a:rPr>
                        <a:t>Pay student fees and PD costs </a:t>
                      </a:r>
                    </a:p>
                    <a:p>
                      <a:pPr marL="742950" lvl="1" indent="-285750">
                        <a:lnSpc>
                          <a:spcPct val="123000"/>
                        </a:lnSpc>
                        <a:spcBef>
                          <a:spcPts val="600"/>
                        </a:spcBef>
                        <a:spcAft>
                          <a:spcPts val="600"/>
                        </a:spcAft>
                        <a:buFont typeface="Arial" panose="020B0604020202020204" pitchFamily="34" charset="0"/>
                        <a:buChar char="•"/>
                      </a:pPr>
                      <a:r>
                        <a:rPr lang="en-US" sz="2400" b="0" dirty="0">
                          <a:solidFill>
                            <a:schemeClr val="tx1"/>
                          </a:solidFill>
                        </a:rPr>
                        <a:t>Provide curriculum and slides for teachers via </a:t>
                      </a:r>
                      <a:r>
                        <a:rPr lang="en-US" sz="2400" b="0" dirty="0" err="1">
                          <a:solidFill>
                            <a:schemeClr val="tx1"/>
                          </a:solidFill>
                        </a:rPr>
                        <a:t>WestEd</a:t>
                      </a:r>
                      <a:endParaRPr lang="en-US" sz="2400" b="0" dirty="0">
                        <a:solidFill>
                          <a:schemeClr val="tx1"/>
                        </a:solidFill>
                      </a:endParaRPr>
                    </a:p>
                    <a:p>
                      <a:pPr marL="742950" lvl="1" indent="-285750">
                        <a:lnSpc>
                          <a:spcPct val="123000"/>
                        </a:lnSpc>
                        <a:spcBef>
                          <a:spcPts val="600"/>
                        </a:spcBef>
                        <a:spcAft>
                          <a:spcPts val="600"/>
                        </a:spcAft>
                        <a:buFont typeface="Arial" panose="020B0604020202020204" pitchFamily="34" charset="0"/>
                        <a:buChar char="•"/>
                      </a:pPr>
                      <a:r>
                        <a:rPr lang="en-US" sz="2400" b="0" dirty="0">
                          <a:solidFill>
                            <a:schemeClr val="tx1"/>
                          </a:solidFill>
                        </a:rPr>
                        <a:t>Evaluate impact and share results</a:t>
                      </a:r>
                    </a:p>
                    <a:p>
                      <a:endParaRPr lang="en-US" dirty="0">
                        <a:solidFill>
                          <a:schemeClr val="tx1"/>
                        </a:solidFill>
                      </a:endParaRPr>
                    </a:p>
                  </a:txBody>
                  <a:tcPr>
                    <a:solidFill>
                      <a:schemeClr val="accent3">
                        <a:lumMod val="40000"/>
                        <a:lumOff val="60000"/>
                      </a:schemeClr>
                    </a:solidFill>
                  </a:tcPr>
                </a:tc>
                <a:tc>
                  <a:txBody>
                    <a:bodyPr/>
                    <a:lstStyle/>
                    <a:p>
                      <a:pPr marL="0" indent="0" algn="l">
                        <a:lnSpc>
                          <a:spcPct val="123000"/>
                        </a:lnSpc>
                        <a:spcBef>
                          <a:spcPts val="600"/>
                        </a:spcBef>
                        <a:spcAft>
                          <a:spcPts val="600"/>
                        </a:spcAft>
                        <a:buFont typeface="Arial" panose="020B0604020202020204" pitchFamily="34" charset="0"/>
                        <a:buNone/>
                      </a:pPr>
                      <a:r>
                        <a:rPr lang="en-US" sz="2400" b="1" u="none" dirty="0">
                          <a:solidFill>
                            <a:schemeClr val="tx1"/>
                          </a:solidFill>
                          <a:latin typeface="+mj-lt"/>
                        </a:rPr>
                        <a:t>Schools will: </a:t>
                      </a:r>
                    </a:p>
                    <a:p>
                      <a:pPr marL="742950" lvl="1" indent="-285750">
                        <a:lnSpc>
                          <a:spcPct val="123000"/>
                        </a:lnSpc>
                        <a:spcBef>
                          <a:spcPts val="600"/>
                        </a:spcBef>
                        <a:spcAft>
                          <a:spcPts val="600"/>
                        </a:spcAft>
                        <a:buFont typeface="Arial" panose="020B0604020202020204" pitchFamily="34" charset="0"/>
                        <a:buChar char="•"/>
                      </a:pPr>
                      <a:r>
                        <a:rPr lang="en-US" sz="2400" b="0" dirty="0">
                          <a:solidFill>
                            <a:schemeClr val="tx1"/>
                          </a:solidFill>
                        </a:rPr>
                        <a:t>Sign MOA with RIDE, agreeing to share some data (STAR)</a:t>
                      </a:r>
                    </a:p>
                    <a:p>
                      <a:pPr marL="742950" lvl="1" indent="-285750">
                        <a:lnSpc>
                          <a:spcPct val="123000"/>
                        </a:lnSpc>
                        <a:spcBef>
                          <a:spcPts val="600"/>
                        </a:spcBef>
                        <a:spcAft>
                          <a:spcPts val="600"/>
                        </a:spcAft>
                        <a:buFont typeface="Arial" panose="020B0604020202020204" pitchFamily="34" charset="0"/>
                        <a:buChar char="•"/>
                      </a:pPr>
                      <a:r>
                        <a:rPr lang="en-US" sz="2400" b="0" dirty="0">
                          <a:solidFill>
                            <a:schemeClr val="tx1"/>
                          </a:solidFill>
                        </a:rPr>
                        <a:t>Select a teacher from among your staff to teach the course</a:t>
                      </a:r>
                    </a:p>
                    <a:p>
                      <a:pPr marL="742950" lvl="1" indent="-285750">
                        <a:lnSpc>
                          <a:spcPct val="123000"/>
                        </a:lnSpc>
                        <a:spcBef>
                          <a:spcPts val="600"/>
                        </a:spcBef>
                        <a:spcAft>
                          <a:spcPts val="600"/>
                        </a:spcAft>
                        <a:buFont typeface="Arial" panose="020B0604020202020204" pitchFamily="34" charset="0"/>
                        <a:buChar char="•"/>
                      </a:pPr>
                      <a:r>
                        <a:rPr lang="en-US" sz="2400" b="0" dirty="0">
                          <a:solidFill>
                            <a:schemeClr val="tx1"/>
                          </a:solidFill>
                        </a:rPr>
                        <a:t>Support teacher in completing 12 hours of pre-course PD</a:t>
                      </a:r>
                    </a:p>
                    <a:p>
                      <a:endParaRPr lang="en-US" dirty="0">
                        <a:solidFill>
                          <a:schemeClr val="tx1"/>
                        </a:solidFill>
                      </a:endParaRPr>
                    </a:p>
                  </a:txBody>
                  <a:tcPr>
                    <a:solidFill>
                      <a:schemeClr val="accent3">
                        <a:lumMod val="40000"/>
                        <a:lumOff val="60000"/>
                      </a:schemeClr>
                    </a:solidFill>
                  </a:tcPr>
                </a:tc>
                <a:tc>
                  <a:txBody>
                    <a:bodyPr/>
                    <a:lstStyle/>
                    <a:p>
                      <a:pPr marL="0" indent="0" algn="l">
                        <a:lnSpc>
                          <a:spcPct val="123000"/>
                        </a:lnSpc>
                        <a:spcBef>
                          <a:spcPts val="600"/>
                        </a:spcBef>
                        <a:spcAft>
                          <a:spcPts val="600"/>
                        </a:spcAft>
                        <a:buFont typeface="Arial" panose="020B0604020202020204" pitchFamily="34" charset="0"/>
                        <a:buNone/>
                      </a:pPr>
                      <a:r>
                        <a:rPr lang="en-US" sz="2400" b="1" u="none" dirty="0">
                          <a:solidFill>
                            <a:schemeClr val="tx1"/>
                          </a:solidFill>
                          <a:latin typeface="+mj-lt"/>
                        </a:rPr>
                        <a:t>Teachers will: </a:t>
                      </a:r>
                    </a:p>
                    <a:p>
                      <a:pPr marL="342900" indent="-342900" algn="l">
                        <a:lnSpc>
                          <a:spcPct val="123000"/>
                        </a:lnSpc>
                        <a:spcBef>
                          <a:spcPts val="600"/>
                        </a:spcBef>
                        <a:spcAft>
                          <a:spcPts val="600"/>
                        </a:spcAft>
                        <a:buFont typeface="Arial" panose="020B0604020202020204" pitchFamily="34" charset="0"/>
                        <a:buChar char="•"/>
                      </a:pPr>
                      <a:r>
                        <a:rPr lang="en-US" sz="2400" b="0" dirty="0">
                          <a:solidFill>
                            <a:schemeClr val="tx1"/>
                          </a:solidFill>
                        </a:rPr>
                        <a:t>Complete 12 hours of pre-course PD (new teachers only!)</a:t>
                      </a:r>
                    </a:p>
                    <a:p>
                      <a:pPr marL="742950" lvl="1" indent="-285750">
                        <a:lnSpc>
                          <a:spcPct val="123000"/>
                        </a:lnSpc>
                        <a:spcBef>
                          <a:spcPts val="600"/>
                        </a:spcBef>
                        <a:spcAft>
                          <a:spcPts val="600"/>
                        </a:spcAft>
                        <a:buFont typeface="Arial" panose="020B0604020202020204" pitchFamily="34" charset="0"/>
                        <a:buChar char="•"/>
                      </a:pPr>
                      <a:r>
                        <a:rPr lang="en-US" sz="2400" b="0" dirty="0">
                          <a:solidFill>
                            <a:schemeClr val="tx1"/>
                          </a:solidFill>
                        </a:rPr>
                        <a:t>Attending optional bi-weekly coaching</a:t>
                      </a:r>
                    </a:p>
                    <a:p>
                      <a:pPr marL="742950" lvl="1" indent="-285750">
                        <a:lnSpc>
                          <a:spcPct val="123000"/>
                        </a:lnSpc>
                        <a:spcBef>
                          <a:spcPts val="600"/>
                        </a:spcBef>
                        <a:spcAft>
                          <a:spcPts val="600"/>
                        </a:spcAft>
                        <a:buFont typeface="Arial" panose="020B0604020202020204" pitchFamily="34" charset="0"/>
                        <a:buChar char="•"/>
                      </a:pPr>
                      <a:r>
                        <a:rPr lang="en-US" sz="2400" b="0" dirty="0">
                          <a:solidFill>
                            <a:schemeClr val="tx1"/>
                          </a:solidFill>
                        </a:rPr>
                        <a:t>Share data with RIDE as needed </a:t>
                      </a:r>
                      <a:endParaRPr lang="en-US" dirty="0"/>
                    </a:p>
                  </a:txBody>
                  <a:tcPr>
                    <a:solidFill>
                      <a:schemeClr val="accent3">
                        <a:lumMod val="40000"/>
                        <a:lumOff val="60000"/>
                      </a:schemeClr>
                    </a:solidFill>
                  </a:tcPr>
                </a:tc>
                <a:extLst>
                  <a:ext uri="{0D108BD9-81ED-4DB2-BD59-A6C34878D82A}">
                    <a16:rowId xmlns:a16="http://schemas.microsoft.com/office/drawing/2014/main" val="57576780"/>
                  </a:ext>
                </a:extLst>
              </a:tr>
            </a:tbl>
          </a:graphicData>
        </a:graphic>
      </p:graphicFrame>
    </p:spTree>
    <p:extLst>
      <p:ext uri="{BB962C8B-B14F-4D97-AF65-F5344CB8AC3E}">
        <p14:creationId xmlns:p14="http://schemas.microsoft.com/office/powerpoint/2010/main" val="3664267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8A0AD-60A5-C440-97BB-FDB0C9029030}"/>
              </a:ext>
            </a:extLst>
          </p:cNvPr>
          <p:cNvSpPr>
            <a:spLocks noGrp="1"/>
          </p:cNvSpPr>
          <p:nvPr>
            <p:ph type="title"/>
          </p:nvPr>
        </p:nvSpPr>
        <p:spPr>
          <a:xfrm>
            <a:off x="304799" y="172857"/>
            <a:ext cx="11582401" cy="701731"/>
          </a:xfrm>
        </p:spPr>
        <p:txBody>
          <a:bodyPr/>
          <a:lstStyle/>
          <a:p>
            <a:r>
              <a:rPr lang="en-US" dirty="0"/>
              <a:t>Next Steps</a:t>
            </a:r>
          </a:p>
        </p:txBody>
      </p:sp>
      <p:sp>
        <p:nvSpPr>
          <p:cNvPr id="4" name="Slide Number Placeholder 3">
            <a:extLst>
              <a:ext uri="{FF2B5EF4-FFF2-40B4-BE49-F238E27FC236}">
                <a16:creationId xmlns:a16="http://schemas.microsoft.com/office/drawing/2014/main" id="{0D837364-0371-7D4C-A116-55114E9587B0}"/>
              </a:ext>
            </a:extLst>
          </p:cNvPr>
          <p:cNvSpPr>
            <a:spLocks noGrp="1"/>
          </p:cNvSpPr>
          <p:nvPr>
            <p:ph type="sldNum" sz="quarter" idx="12"/>
          </p:nvPr>
        </p:nvSpPr>
        <p:spPr/>
        <p:txBody>
          <a:bodyPr/>
          <a:lstStyle/>
          <a:p>
            <a:fld id="{F477D24C-55BC-4150-BC77-7526DE4131D6}" type="slidenum">
              <a:rPr lang="en-US" smtClean="0">
                <a:solidFill>
                  <a:prstClr val="white"/>
                </a:solidFill>
              </a:rPr>
              <a:pPr/>
              <a:t>14</a:t>
            </a:fld>
            <a:endParaRPr lang="en-US">
              <a:solidFill>
                <a:prstClr val="white"/>
              </a:solidFill>
            </a:endParaRPr>
          </a:p>
        </p:txBody>
      </p:sp>
      <p:sp>
        <p:nvSpPr>
          <p:cNvPr id="13" name="Content Placeholder 2">
            <a:extLst>
              <a:ext uri="{FF2B5EF4-FFF2-40B4-BE49-F238E27FC236}">
                <a16:creationId xmlns:a16="http://schemas.microsoft.com/office/drawing/2014/main" id="{697C50B6-A533-FE4C-B573-3E2CCD67E89D}"/>
              </a:ext>
            </a:extLst>
          </p:cNvPr>
          <p:cNvSpPr txBox="1">
            <a:spLocks/>
          </p:cNvSpPr>
          <p:nvPr/>
        </p:nvSpPr>
        <p:spPr>
          <a:xfrm>
            <a:off x="-1" y="1039586"/>
            <a:ext cx="12048565" cy="4778827"/>
          </a:xfrm>
          <a:prstGeom prst="rect">
            <a:avLst/>
          </a:prstGeom>
        </p:spPr>
        <p:txBody>
          <a:bodyPr/>
          <a:lstStyle>
            <a:lvl1pPr marL="2286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1pPr>
            <a:lvl2pPr marL="6858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2pPr>
            <a:lvl3pPr marL="11430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3pPr>
            <a:lvl4pPr marL="16002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4pPr>
            <a:lvl5pPr marL="20574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2800" b="1" dirty="0">
                <a:latin typeface="+mj-lt"/>
              </a:rPr>
              <a:t>May 24-26: </a:t>
            </a:r>
            <a:r>
              <a:rPr lang="en-US" sz="2800" dirty="0"/>
              <a:t>After this call, RIDE will send a follow up email with sample course materials</a:t>
            </a:r>
          </a:p>
          <a:p>
            <a:pPr lvl="1"/>
            <a:r>
              <a:rPr lang="en-US" sz="2800" b="1" dirty="0">
                <a:latin typeface="+mj-lt"/>
              </a:rPr>
              <a:t>June 11th:  </a:t>
            </a:r>
            <a:r>
              <a:rPr lang="en-US" sz="2800" dirty="0"/>
              <a:t>SCHOOLS formally commit via email and indicate how many sections you will offer of each course </a:t>
            </a:r>
          </a:p>
          <a:p>
            <a:pPr lvl="1"/>
            <a:r>
              <a:rPr lang="en-US" sz="2800" dirty="0">
                <a:latin typeface="+mj-lt"/>
              </a:rPr>
              <a:t>June 18</a:t>
            </a:r>
            <a:r>
              <a:rPr lang="en-US" sz="2800" baseline="30000" dirty="0">
                <a:latin typeface="+mj-lt"/>
              </a:rPr>
              <a:t>th</a:t>
            </a:r>
            <a:r>
              <a:rPr lang="en-US" sz="2800" dirty="0">
                <a:latin typeface="+mj-lt"/>
              </a:rPr>
              <a:t>: </a:t>
            </a:r>
            <a:r>
              <a:rPr lang="en-US" sz="2800" dirty="0"/>
              <a:t>RIDE sends the MOA for the project to the DISTRICT </a:t>
            </a:r>
          </a:p>
          <a:p>
            <a:pPr lvl="1"/>
            <a:r>
              <a:rPr lang="en-US" sz="2800" dirty="0">
                <a:latin typeface="+mj-lt"/>
              </a:rPr>
              <a:t>June 25</a:t>
            </a:r>
            <a:r>
              <a:rPr lang="en-US" sz="2800" baseline="30000" dirty="0">
                <a:latin typeface="+mj-lt"/>
              </a:rPr>
              <a:t>th</a:t>
            </a:r>
            <a:r>
              <a:rPr lang="en-US" sz="2800" dirty="0">
                <a:latin typeface="+mj-lt"/>
              </a:rPr>
              <a:t>: </a:t>
            </a:r>
            <a:r>
              <a:rPr lang="en-US" sz="2800" dirty="0"/>
              <a:t>DISTRICT Returns signed MOA; SCHOOLS sends the name of teacher for each course </a:t>
            </a:r>
          </a:p>
          <a:p>
            <a:pPr lvl="1"/>
            <a:r>
              <a:rPr lang="en-US" sz="2800" dirty="0">
                <a:latin typeface="+mj-lt"/>
              </a:rPr>
              <a:t>August XXX: </a:t>
            </a:r>
            <a:r>
              <a:rPr lang="en-US" sz="2800" dirty="0"/>
              <a:t>Teachers complete pre-course PD</a:t>
            </a:r>
          </a:p>
          <a:p>
            <a:pPr lvl="1"/>
            <a:endParaRPr lang="en-US" sz="2400" dirty="0"/>
          </a:p>
          <a:p>
            <a:pPr marL="457200" lvl="1" indent="0">
              <a:buNone/>
            </a:pPr>
            <a:r>
              <a:rPr lang="en-US" sz="2400" dirty="0"/>
              <a:t> </a:t>
            </a:r>
          </a:p>
          <a:p>
            <a:pPr lvl="1"/>
            <a:endParaRPr lang="en-US" sz="2400" dirty="0"/>
          </a:p>
          <a:p>
            <a:pPr lvl="1"/>
            <a:endParaRPr lang="en-US" sz="2400" dirty="0"/>
          </a:p>
        </p:txBody>
      </p:sp>
    </p:spTree>
    <p:extLst>
      <p:ext uri="{BB962C8B-B14F-4D97-AF65-F5344CB8AC3E}">
        <p14:creationId xmlns:p14="http://schemas.microsoft.com/office/powerpoint/2010/main" val="1539827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8A0AD-60A5-C440-97BB-FDB0C9029030}"/>
              </a:ext>
            </a:extLst>
          </p:cNvPr>
          <p:cNvSpPr>
            <a:spLocks noGrp="1"/>
          </p:cNvSpPr>
          <p:nvPr>
            <p:ph type="title"/>
          </p:nvPr>
        </p:nvSpPr>
        <p:spPr>
          <a:xfrm>
            <a:off x="304799" y="172857"/>
            <a:ext cx="11582401" cy="701731"/>
          </a:xfrm>
        </p:spPr>
        <p:txBody>
          <a:bodyPr/>
          <a:lstStyle/>
          <a:p>
            <a:r>
              <a:rPr lang="en-US" dirty="0"/>
              <a:t>Alternative Option</a:t>
            </a:r>
          </a:p>
        </p:txBody>
      </p:sp>
      <p:sp>
        <p:nvSpPr>
          <p:cNvPr id="4" name="Slide Number Placeholder 3">
            <a:extLst>
              <a:ext uri="{FF2B5EF4-FFF2-40B4-BE49-F238E27FC236}">
                <a16:creationId xmlns:a16="http://schemas.microsoft.com/office/drawing/2014/main" id="{0D837364-0371-7D4C-A116-55114E9587B0}"/>
              </a:ext>
            </a:extLst>
          </p:cNvPr>
          <p:cNvSpPr>
            <a:spLocks noGrp="1"/>
          </p:cNvSpPr>
          <p:nvPr>
            <p:ph type="sldNum" sz="quarter" idx="12"/>
          </p:nvPr>
        </p:nvSpPr>
        <p:spPr/>
        <p:txBody>
          <a:bodyPr/>
          <a:lstStyle/>
          <a:p>
            <a:fld id="{F477D24C-55BC-4150-BC77-7526DE4131D6}" type="slidenum">
              <a:rPr lang="en-US" smtClean="0">
                <a:solidFill>
                  <a:prstClr val="white"/>
                </a:solidFill>
              </a:rPr>
              <a:pPr/>
              <a:t>15</a:t>
            </a:fld>
            <a:endParaRPr lang="en-US">
              <a:solidFill>
                <a:prstClr val="white"/>
              </a:solidFill>
            </a:endParaRPr>
          </a:p>
        </p:txBody>
      </p:sp>
      <p:sp>
        <p:nvSpPr>
          <p:cNvPr id="13" name="Content Placeholder 2">
            <a:extLst>
              <a:ext uri="{FF2B5EF4-FFF2-40B4-BE49-F238E27FC236}">
                <a16:creationId xmlns:a16="http://schemas.microsoft.com/office/drawing/2014/main" id="{697C50B6-A533-FE4C-B573-3E2CCD67E89D}"/>
              </a:ext>
            </a:extLst>
          </p:cNvPr>
          <p:cNvSpPr txBox="1">
            <a:spLocks/>
          </p:cNvSpPr>
          <p:nvPr/>
        </p:nvSpPr>
        <p:spPr>
          <a:xfrm>
            <a:off x="0" y="1391846"/>
            <a:ext cx="12048565" cy="4778827"/>
          </a:xfrm>
          <a:prstGeom prst="rect">
            <a:avLst/>
          </a:prstGeom>
        </p:spPr>
        <p:txBody>
          <a:bodyPr/>
          <a:lstStyle>
            <a:lvl1pPr marL="2286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1pPr>
            <a:lvl2pPr marL="6858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2pPr>
            <a:lvl3pPr marL="11430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3pPr>
            <a:lvl4pPr marL="16002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4pPr>
            <a:lvl5pPr marL="20574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sz="3200" dirty="0"/>
              <a:t>If you are unable to participate at this time, you can let your students know that they can take the </a:t>
            </a:r>
            <a:r>
              <a:rPr lang="en-US" sz="3200" b="1" dirty="0">
                <a:solidFill>
                  <a:schemeClr val="accent1"/>
                </a:solidFill>
              </a:rPr>
              <a:t>8-week versions of all three courses for free this summer </a:t>
            </a:r>
            <a:r>
              <a:rPr lang="en-US" sz="3200" dirty="0"/>
              <a:t>through RIDE’s All Course Network </a:t>
            </a:r>
          </a:p>
          <a:p>
            <a:pPr marL="457200" lvl="1" indent="0">
              <a:buNone/>
            </a:pPr>
            <a:endParaRPr lang="en-US" sz="3200" dirty="0"/>
          </a:p>
          <a:p>
            <a:pPr marL="457200" lvl="1" indent="0">
              <a:buNone/>
            </a:pPr>
            <a:r>
              <a:rPr lang="en-US" sz="3200" b="1" dirty="0"/>
              <a:t>Students Register Here: </a:t>
            </a:r>
            <a:r>
              <a:rPr lang="en-US" sz="3200" dirty="0">
                <a:hlinkClick r:id="rId3"/>
              </a:rPr>
              <a:t>https://enrollri.force.com/Courses/courses_sitelogin</a:t>
            </a:r>
            <a:endParaRPr lang="en-US" sz="3200" dirty="0"/>
          </a:p>
          <a:p>
            <a:pPr marL="457200" lvl="1" indent="0">
              <a:buNone/>
            </a:pPr>
            <a:endParaRPr lang="en-US" sz="3200" dirty="0"/>
          </a:p>
          <a:p>
            <a:pPr marL="457200" lvl="1" indent="0">
              <a:buNone/>
            </a:pPr>
            <a:r>
              <a:rPr lang="en-US" sz="2400" dirty="0"/>
              <a:t> </a:t>
            </a:r>
          </a:p>
          <a:p>
            <a:pPr lvl="1"/>
            <a:endParaRPr lang="en-US" sz="2400" dirty="0"/>
          </a:p>
          <a:p>
            <a:pPr lvl="1"/>
            <a:endParaRPr lang="en-US" sz="2400" dirty="0"/>
          </a:p>
        </p:txBody>
      </p:sp>
    </p:spTree>
    <p:extLst>
      <p:ext uri="{BB962C8B-B14F-4D97-AF65-F5344CB8AC3E}">
        <p14:creationId xmlns:p14="http://schemas.microsoft.com/office/powerpoint/2010/main" val="1713864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0786E-C79C-B344-87B4-5A9BBBC8FDB8}"/>
              </a:ext>
            </a:extLst>
          </p:cNvPr>
          <p:cNvSpPr>
            <a:spLocks noGrp="1"/>
          </p:cNvSpPr>
          <p:nvPr>
            <p:ph type="title"/>
          </p:nvPr>
        </p:nvSpPr>
        <p:spPr/>
        <p:txBody>
          <a:bodyPr>
            <a:normAutofit/>
          </a:bodyPr>
          <a:lstStyle/>
          <a:p>
            <a:r>
              <a:rPr lang="en-US" sz="6600" dirty="0"/>
              <a:t>Thank You </a:t>
            </a:r>
          </a:p>
        </p:txBody>
      </p:sp>
      <p:sp>
        <p:nvSpPr>
          <p:cNvPr id="3" name="Text Placeholder 2">
            <a:extLst>
              <a:ext uri="{FF2B5EF4-FFF2-40B4-BE49-F238E27FC236}">
                <a16:creationId xmlns:a16="http://schemas.microsoft.com/office/drawing/2014/main" id="{DAE1F1BC-6B66-A949-83F0-8195EABB1ED9}"/>
              </a:ext>
            </a:extLst>
          </p:cNvPr>
          <p:cNvSpPr>
            <a:spLocks noGrp="1"/>
          </p:cNvSpPr>
          <p:nvPr>
            <p:ph type="body" idx="1"/>
          </p:nvPr>
        </p:nvSpPr>
        <p:spPr/>
        <p:txBody>
          <a:bodyPr/>
          <a:lstStyle/>
          <a:p>
            <a:r>
              <a:rPr lang="en-US" dirty="0"/>
              <a:t>If you have more questions, please reach out to </a:t>
            </a:r>
            <a:r>
              <a:rPr lang="en-US" i="1" dirty="0" err="1"/>
              <a:t>coral.flanagan@ride.ri.gov</a:t>
            </a:r>
            <a:endParaRPr lang="en-US" i="1" dirty="0"/>
          </a:p>
        </p:txBody>
      </p:sp>
    </p:spTree>
    <p:extLst>
      <p:ext uri="{BB962C8B-B14F-4D97-AF65-F5344CB8AC3E}">
        <p14:creationId xmlns:p14="http://schemas.microsoft.com/office/powerpoint/2010/main" val="2473741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9C747-C382-614D-A79A-6641F8AA93B2}"/>
              </a:ext>
            </a:extLst>
          </p:cNvPr>
          <p:cNvSpPr>
            <a:spLocks noGrp="1"/>
          </p:cNvSpPr>
          <p:nvPr>
            <p:ph type="title"/>
          </p:nvPr>
        </p:nvSpPr>
        <p:spPr/>
        <p:txBody>
          <a:bodyPr/>
          <a:lstStyle/>
          <a:p>
            <a:r>
              <a:rPr lang="en-US" dirty="0"/>
              <a:t>Informational Meeting</a:t>
            </a:r>
          </a:p>
        </p:txBody>
      </p:sp>
      <p:sp>
        <p:nvSpPr>
          <p:cNvPr id="3" name="Text Placeholder 2">
            <a:extLst>
              <a:ext uri="{FF2B5EF4-FFF2-40B4-BE49-F238E27FC236}">
                <a16:creationId xmlns:a16="http://schemas.microsoft.com/office/drawing/2014/main" id="{F9C33769-9480-A94B-BE89-BE1F0939424F}"/>
              </a:ext>
            </a:extLst>
          </p:cNvPr>
          <p:cNvSpPr>
            <a:spLocks noGrp="1"/>
          </p:cNvSpPr>
          <p:nvPr>
            <p:ph type="body" idx="1"/>
          </p:nvPr>
        </p:nvSpPr>
        <p:spPr>
          <a:xfrm>
            <a:off x="3043010" y="3602668"/>
            <a:ext cx="6105980" cy="1581912"/>
          </a:xfrm>
        </p:spPr>
        <p:txBody>
          <a:bodyPr/>
          <a:lstStyle/>
          <a:p>
            <a:r>
              <a:rPr lang="en-US" dirty="0"/>
              <a:t>Monday May 24</a:t>
            </a:r>
            <a:r>
              <a:rPr lang="en-US" baseline="30000" dirty="0"/>
              <a:t>th</a:t>
            </a:r>
            <a:r>
              <a:rPr lang="en-US" dirty="0"/>
              <a:t> from 3:30-4:30 pm (Middle Schools) </a:t>
            </a:r>
          </a:p>
          <a:p>
            <a:r>
              <a:rPr lang="en-US" dirty="0"/>
              <a:t>Wednesday May 26</a:t>
            </a:r>
            <a:r>
              <a:rPr lang="en-US" baseline="30000" dirty="0"/>
              <a:t>th</a:t>
            </a:r>
            <a:r>
              <a:rPr lang="en-US" dirty="0"/>
              <a:t> from 3:30-4:30 pm (High Schools)  </a:t>
            </a:r>
          </a:p>
        </p:txBody>
      </p:sp>
    </p:spTree>
    <p:extLst>
      <p:ext uri="{BB962C8B-B14F-4D97-AF65-F5344CB8AC3E}">
        <p14:creationId xmlns:p14="http://schemas.microsoft.com/office/powerpoint/2010/main" val="2627524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6A41F-1B3A-E14C-A8CA-89EE25DB3A7D}"/>
              </a:ext>
            </a:extLst>
          </p:cNvPr>
          <p:cNvSpPr>
            <a:spLocks noGrp="1"/>
          </p:cNvSpPr>
          <p:nvPr>
            <p:ph type="title"/>
          </p:nvPr>
        </p:nvSpPr>
        <p:spPr>
          <a:xfrm>
            <a:off x="3558540" y="1855087"/>
            <a:ext cx="5074920" cy="1311128"/>
          </a:xfrm>
        </p:spPr>
        <p:txBody>
          <a:bodyPr>
            <a:normAutofit/>
          </a:bodyPr>
          <a:lstStyle/>
          <a:p>
            <a:r>
              <a:rPr lang="en-US" sz="8800" dirty="0"/>
              <a:t>Context</a:t>
            </a:r>
          </a:p>
        </p:txBody>
      </p:sp>
    </p:spTree>
    <p:extLst>
      <p:ext uri="{BB962C8B-B14F-4D97-AF65-F5344CB8AC3E}">
        <p14:creationId xmlns:p14="http://schemas.microsoft.com/office/powerpoint/2010/main" val="2728566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6269C-16A3-8D4F-8AE9-C9D8AE724DCE}"/>
              </a:ext>
            </a:extLst>
          </p:cNvPr>
          <p:cNvSpPr>
            <a:spLocks noGrp="1"/>
          </p:cNvSpPr>
          <p:nvPr>
            <p:ph type="title"/>
          </p:nvPr>
        </p:nvSpPr>
        <p:spPr/>
        <p:txBody>
          <a:bodyPr>
            <a:noAutofit/>
          </a:bodyPr>
          <a:lstStyle/>
          <a:p>
            <a:r>
              <a:rPr lang="en-US" sz="3600" dirty="0"/>
              <a:t>Supporting Schools in Addressing a Long-Standing Problem</a:t>
            </a:r>
          </a:p>
        </p:txBody>
      </p:sp>
      <p:sp>
        <p:nvSpPr>
          <p:cNvPr id="3" name="Content Placeholder 2">
            <a:extLst>
              <a:ext uri="{FF2B5EF4-FFF2-40B4-BE49-F238E27FC236}">
                <a16:creationId xmlns:a16="http://schemas.microsoft.com/office/drawing/2014/main" id="{11B8FCC2-8B3A-3F41-8B3C-7A09511C3FBD}"/>
              </a:ext>
            </a:extLst>
          </p:cNvPr>
          <p:cNvSpPr>
            <a:spLocks noGrp="1"/>
          </p:cNvSpPr>
          <p:nvPr>
            <p:ph idx="1"/>
          </p:nvPr>
        </p:nvSpPr>
        <p:spPr>
          <a:xfrm>
            <a:off x="304799" y="1012371"/>
            <a:ext cx="11582399" cy="4778827"/>
          </a:xfrm>
        </p:spPr>
        <p:txBody>
          <a:bodyPr/>
          <a:lstStyle/>
          <a:p>
            <a:pPr marL="0" indent="0">
              <a:buNone/>
            </a:pPr>
            <a:r>
              <a:rPr lang="en-US" sz="2400" b="1" dirty="0">
                <a:solidFill>
                  <a:schemeClr val="accent1"/>
                </a:solidFill>
              </a:rPr>
              <a:t>Too many students in Rhode Island are not graduating college ready. </a:t>
            </a:r>
            <a:endParaRPr lang="en-US" sz="2400" dirty="0"/>
          </a:p>
          <a:p>
            <a:pPr marL="457200" lvl="1" indent="0">
              <a:buNone/>
            </a:pPr>
            <a:endParaRPr lang="en-US" sz="2400" dirty="0"/>
          </a:p>
          <a:p>
            <a:pPr marL="0" indent="0">
              <a:buNone/>
            </a:pPr>
            <a:endParaRPr lang="en-US" sz="2400" b="1" dirty="0">
              <a:solidFill>
                <a:schemeClr val="accent1"/>
              </a:solidFill>
            </a:endParaRPr>
          </a:p>
          <a:p>
            <a:pPr marL="0" indent="0">
              <a:buNone/>
            </a:pPr>
            <a:endParaRPr lang="en-US" sz="2400" b="1" dirty="0">
              <a:solidFill>
                <a:schemeClr val="accent1"/>
              </a:solidFill>
            </a:endParaRPr>
          </a:p>
          <a:p>
            <a:pPr marL="0" indent="0">
              <a:buNone/>
            </a:pPr>
            <a:r>
              <a:rPr lang="en-US" sz="2400" b="1" dirty="0">
                <a:solidFill>
                  <a:schemeClr val="accent1"/>
                </a:solidFill>
              </a:rPr>
              <a:t>This problem starts long before students graduate. </a:t>
            </a:r>
          </a:p>
          <a:p>
            <a:pPr marL="457200" lvl="1" indent="0">
              <a:buNone/>
            </a:pPr>
            <a:endParaRPr lang="en-US" sz="2400" dirty="0"/>
          </a:p>
        </p:txBody>
      </p:sp>
      <p:sp>
        <p:nvSpPr>
          <p:cNvPr id="5" name="Slide Number Placeholder 4">
            <a:extLst>
              <a:ext uri="{FF2B5EF4-FFF2-40B4-BE49-F238E27FC236}">
                <a16:creationId xmlns:a16="http://schemas.microsoft.com/office/drawing/2014/main" id="{AF54F8D6-93FD-D44E-B1E2-544556CEC43A}"/>
              </a:ext>
            </a:extLst>
          </p:cNvPr>
          <p:cNvSpPr>
            <a:spLocks noGrp="1"/>
          </p:cNvSpPr>
          <p:nvPr>
            <p:ph type="sldNum" sz="quarter" idx="12"/>
          </p:nvPr>
        </p:nvSpPr>
        <p:spPr/>
        <p:txBody>
          <a:bodyPr/>
          <a:lstStyle/>
          <a:p>
            <a:fld id="{F477D24C-55BC-4150-BC77-7526DE4131D6}" type="slidenum">
              <a:rPr lang="en-US" smtClean="0">
                <a:solidFill>
                  <a:prstClr val="white"/>
                </a:solidFill>
              </a:rPr>
              <a:pPr/>
              <a:t>3</a:t>
            </a:fld>
            <a:endParaRPr lang="en-US">
              <a:solidFill>
                <a:prstClr val="white"/>
              </a:solidFill>
            </a:endParaRPr>
          </a:p>
        </p:txBody>
      </p:sp>
      <p:sp>
        <p:nvSpPr>
          <p:cNvPr id="7" name="TextBox 6">
            <a:extLst>
              <a:ext uri="{FF2B5EF4-FFF2-40B4-BE49-F238E27FC236}">
                <a16:creationId xmlns:a16="http://schemas.microsoft.com/office/drawing/2014/main" id="{4CE0BC68-7D0D-2046-BCDC-9A3A4D06A2A4}"/>
              </a:ext>
            </a:extLst>
          </p:cNvPr>
          <p:cNvSpPr txBox="1"/>
          <p:nvPr/>
        </p:nvSpPr>
        <p:spPr>
          <a:xfrm>
            <a:off x="1916840" y="1953190"/>
            <a:ext cx="2449287" cy="1169551"/>
          </a:xfrm>
          <a:prstGeom prst="rect">
            <a:avLst/>
          </a:prstGeom>
          <a:noFill/>
        </p:spPr>
        <p:txBody>
          <a:bodyPr wrap="square" rtlCol="0">
            <a:spAutoFit/>
          </a:bodyPr>
          <a:lstStyle/>
          <a:p>
            <a:pPr>
              <a:spcBef>
                <a:spcPts val="600"/>
              </a:spcBef>
              <a:spcAft>
                <a:spcPts val="600"/>
              </a:spcAft>
            </a:pPr>
            <a:r>
              <a:rPr lang="en-US" sz="4400" dirty="0">
                <a:solidFill>
                  <a:srgbClr val="656666"/>
                </a:solidFill>
              </a:rPr>
              <a:t>34%</a:t>
            </a:r>
          </a:p>
          <a:p>
            <a:pPr algn="l">
              <a:spcBef>
                <a:spcPts val="600"/>
              </a:spcBef>
              <a:spcAft>
                <a:spcPts val="600"/>
              </a:spcAft>
            </a:pPr>
            <a:r>
              <a:rPr lang="en-US" sz="1600" dirty="0">
                <a:solidFill>
                  <a:srgbClr val="656666"/>
                </a:solidFill>
              </a:rPr>
              <a:t>earn a degree in 6 years</a:t>
            </a:r>
          </a:p>
        </p:txBody>
      </p:sp>
      <p:sp>
        <p:nvSpPr>
          <p:cNvPr id="8" name="TextBox 7">
            <a:extLst>
              <a:ext uri="{FF2B5EF4-FFF2-40B4-BE49-F238E27FC236}">
                <a16:creationId xmlns:a16="http://schemas.microsoft.com/office/drawing/2014/main" id="{E00077F6-2381-CA4E-85D3-364BEE949DB7}"/>
              </a:ext>
            </a:extLst>
          </p:cNvPr>
          <p:cNvSpPr txBox="1"/>
          <p:nvPr/>
        </p:nvSpPr>
        <p:spPr>
          <a:xfrm>
            <a:off x="7079247" y="1953189"/>
            <a:ext cx="3195913" cy="1415772"/>
          </a:xfrm>
          <a:prstGeom prst="rect">
            <a:avLst/>
          </a:prstGeom>
          <a:noFill/>
        </p:spPr>
        <p:txBody>
          <a:bodyPr wrap="square" rtlCol="0">
            <a:spAutoFit/>
          </a:bodyPr>
          <a:lstStyle/>
          <a:p>
            <a:pPr>
              <a:spcBef>
                <a:spcPts val="600"/>
              </a:spcBef>
              <a:spcAft>
                <a:spcPts val="600"/>
              </a:spcAft>
            </a:pPr>
            <a:r>
              <a:rPr lang="en-US" sz="4400" dirty="0">
                <a:solidFill>
                  <a:srgbClr val="656666"/>
                </a:solidFill>
              </a:rPr>
              <a:t>71% </a:t>
            </a:r>
          </a:p>
          <a:p>
            <a:pPr>
              <a:spcBef>
                <a:spcPts val="600"/>
              </a:spcBef>
              <a:spcAft>
                <a:spcPts val="600"/>
              </a:spcAft>
            </a:pPr>
            <a:r>
              <a:rPr lang="en-US" sz="1600" dirty="0">
                <a:solidFill>
                  <a:srgbClr val="656666"/>
                </a:solidFill>
              </a:rPr>
              <a:t>of college students in remediation don’t graduate</a:t>
            </a:r>
          </a:p>
        </p:txBody>
      </p:sp>
      <p:pic>
        <p:nvPicPr>
          <p:cNvPr id="10" name="Graphic 9" descr="Diploma roll">
            <a:extLst>
              <a:ext uri="{FF2B5EF4-FFF2-40B4-BE49-F238E27FC236}">
                <a16:creationId xmlns:a16="http://schemas.microsoft.com/office/drawing/2014/main" id="{548C4664-6A74-154A-8EF7-DC71CF10484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6044" y="1953189"/>
            <a:ext cx="1169552" cy="1169552"/>
          </a:xfrm>
          <a:prstGeom prst="rect">
            <a:avLst/>
          </a:prstGeom>
        </p:spPr>
      </p:pic>
      <p:pic>
        <p:nvPicPr>
          <p:cNvPr id="12" name="Graphic 11" descr="Blackboard">
            <a:extLst>
              <a:ext uri="{FF2B5EF4-FFF2-40B4-BE49-F238E27FC236}">
                <a16:creationId xmlns:a16="http://schemas.microsoft.com/office/drawing/2014/main" id="{0CF87DCF-1941-AE4A-B11B-730FDF807B5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53215" y="1954024"/>
            <a:ext cx="1169550" cy="1169550"/>
          </a:xfrm>
          <a:prstGeom prst="rect">
            <a:avLst/>
          </a:prstGeom>
        </p:spPr>
      </p:pic>
      <p:sp>
        <p:nvSpPr>
          <p:cNvPr id="13" name="TextBox 12">
            <a:extLst>
              <a:ext uri="{FF2B5EF4-FFF2-40B4-BE49-F238E27FC236}">
                <a16:creationId xmlns:a16="http://schemas.microsoft.com/office/drawing/2014/main" id="{FE5C6481-A27E-F24A-8973-E2DD6C4EE9A2}"/>
              </a:ext>
            </a:extLst>
          </p:cNvPr>
          <p:cNvSpPr txBox="1"/>
          <p:nvPr/>
        </p:nvSpPr>
        <p:spPr>
          <a:xfrm>
            <a:off x="1916839" y="4165439"/>
            <a:ext cx="2449287" cy="1292662"/>
          </a:xfrm>
          <a:prstGeom prst="rect">
            <a:avLst/>
          </a:prstGeom>
          <a:noFill/>
        </p:spPr>
        <p:txBody>
          <a:bodyPr wrap="square" rtlCol="0">
            <a:spAutoFit/>
          </a:bodyPr>
          <a:lstStyle/>
          <a:p>
            <a:pPr algn="l">
              <a:spcBef>
                <a:spcPts val="600"/>
              </a:spcBef>
              <a:spcAft>
                <a:spcPts val="600"/>
              </a:spcAft>
            </a:pPr>
            <a:r>
              <a:rPr lang="en-US" sz="3600" dirty="0">
                <a:solidFill>
                  <a:srgbClr val="656666"/>
                </a:solidFill>
              </a:rPr>
              <a:t>3 out of 4</a:t>
            </a:r>
          </a:p>
          <a:p>
            <a:pPr algn="l">
              <a:spcBef>
                <a:spcPts val="600"/>
              </a:spcBef>
              <a:spcAft>
                <a:spcPts val="600"/>
              </a:spcAft>
            </a:pPr>
            <a:r>
              <a:rPr lang="en-US" sz="1600" dirty="0">
                <a:solidFill>
                  <a:srgbClr val="656666"/>
                </a:solidFill>
              </a:rPr>
              <a:t>8</a:t>
            </a:r>
            <a:r>
              <a:rPr lang="en-US" sz="1600" baseline="30000" dirty="0">
                <a:solidFill>
                  <a:srgbClr val="656666"/>
                </a:solidFill>
              </a:rPr>
              <a:t>th</a:t>
            </a:r>
            <a:r>
              <a:rPr lang="en-US" sz="1600" dirty="0">
                <a:solidFill>
                  <a:srgbClr val="656666"/>
                </a:solidFill>
              </a:rPr>
              <a:t> graders are not proficient in Math</a:t>
            </a:r>
          </a:p>
        </p:txBody>
      </p:sp>
      <p:pic>
        <p:nvPicPr>
          <p:cNvPr id="17" name="Graphic 16" descr="Calculator">
            <a:extLst>
              <a:ext uri="{FF2B5EF4-FFF2-40B4-BE49-F238E27FC236}">
                <a16:creationId xmlns:a16="http://schemas.microsoft.com/office/drawing/2014/main" id="{139533E3-6DA8-9B46-A766-6F3E01AB2E2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3620" y="4387558"/>
            <a:ext cx="914400" cy="848424"/>
          </a:xfrm>
          <a:prstGeom prst="rect">
            <a:avLst/>
          </a:prstGeom>
        </p:spPr>
      </p:pic>
    </p:spTree>
    <p:extLst>
      <p:ext uri="{BB962C8B-B14F-4D97-AF65-F5344CB8AC3E}">
        <p14:creationId xmlns:p14="http://schemas.microsoft.com/office/powerpoint/2010/main" val="2262165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6269C-16A3-8D4F-8AE9-C9D8AE724DCE}"/>
              </a:ext>
            </a:extLst>
          </p:cNvPr>
          <p:cNvSpPr>
            <a:spLocks noGrp="1"/>
          </p:cNvSpPr>
          <p:nvPr>
            <p:ph type="title"/>
          </p:nvPr>
        </p:nvSpPr>
        <p:spPr/>
        <p:txBody>
          <a:bodyPr>
            <a:noAutofit/>
          </a:bodyPr>
          <a:lstStyle/>
          <a:p>
            <a:r>
              <a:rPr lang="en-US" sz="3600" dirty="0"/>
              <a:t>One Solution: Readiness Courses </a:t>
            </a:r>
          </a:p>
        </p:txBody>
      </p:sp>
      <p:sp>
        <p:nvSpPr>
          <p:cNvPr id="3" name="Content Placeholder 2">
            <a:extLst>
              <a:ext uri="{FF2B5EF4-FFF2-40B4-BE49-F238E27FC236}">
                <a16:creationId xmlns:a16="http://schemas.microsoft.com/office/drawing/2014/main" id="{11B8FCC2-8B3A-3F41-8B3C-7A09511C3FBD}"/>
              </a:ext>
            </a:extLst>
          </p:cNvPr>
          <p:cNvSpPr>
            <a:spLocks noGrp="1"/>
          </p:cNvSpPr>
          <p:nvPr>
            <p:ph idx="1"/>
          </p:nvPr>
        </p:nvSpPr>
        <p:spPr>
          <a:xfrm>
            <a:off x="304799" y="1012371"/>
            <a:ext cx="11582399" cy="4778827"/>
          </a:xfrm>
        </p:spPr>
        <p:txBody>
          <a:bodyPr/>
          <a:lstStyle/>
          <a:p>
            <a:pPr lvl="1"/>
            <a:r>
              <a:rPr lang="en-US" sz="2400" dirty="0"/>
              <a:t>An additional period of instruction focused on strengthening foundational skills in math and ELA </a:t>
            </a:r>
          </a:p>
          <a:p>
            <a:pPr lvl="1"/>
            <a:r>
              <a:rPr lang="en-US" sz="2400" dirty="0"/>
              <a:t>“Readiness:” A different approach to remediation:</a:t>
            </a:r>
          </a:p>
          <a:p>
            <a:pPr lvl="2"/>
            <a:r>
              <a:rPr lang="en-US" sz="2400" dirty="0"/>
              <a:t>Focus on student-led discussions</a:t>
            </a:r>
          </a:p>
          <a:p>
            <a:pPr lvl="2"/>
            <a:r>
              <a:rPr lang="en-US" sz="2400" dirty="0"/>
              <a:t>Includes social-emotional learning</a:t>
            </a:r>
          </a:p>
          <a:p>
            <a:pPr lvl="2"/>
            <a:r>
              <a:rPr lang="en-US" sz="2400" dirty="0"/>
              <a:t>Teacher training (12 hours pre-course PD and bi-weekly coaching with a master teacher)</a:t>
            </a:r>
          </a:p>
          <a:p>
            <a:pPr marL="914400" lvl="2" indent="0">
              <a:buNone/>
            </a:pPr>
            <a:endParaRPr lang="en-US" sz="2400" dirty="0"/>
          </a:p>
          <a:p>
            <a:pPr lvl="1"/>
            <a:endParaRPr lang="en-US" sz="2400" dirty="0"/>
          </a:p>
          <a:p>
            <a:pPr lvl="1"/>
            <a:endParaRPr lang="en-US" sz="2400" dirty="0"/>
          </a:p>
          <a:p>
            <a:pPr lvl="1"/>
            <a:endParaRPr lang="en-US" sz="2400" dirty="0"/>
          </a:p>
        </p:txBody>
      </p:sp>
      <p:sp>
        <p:nvSpPr>
          <p:cNvPr id="5" name="Slide Number Placeholder 4">
            <a:extLst>
              <a:ext uri="{FF2B5EF4-FFF2-40B4-BE49-F238E27FC236}">
                <a16:creationId xmlns:a16="http://schemas.microsoft.com/office/drawing/2014/main" id="{AF54F8D6-93FD-D44E-B1E2-544556CEC43A}"/>
              </a:ext>
            </a:extLst>
          </p:cNvPr>
          <p:cNvSpPr>
            <a:spLocks noGrp="1"/>
          </p:cNvSpPr>
          <p:nvPr>
            <p:ph type="sldNum" sz="quarter" idx="12"/>
          </p:nvPr>
        </p:nvSpPr>
        <p:spPr/>
        <p:txBody>
          <a:bodyPr/>
          <a:lstStyle/>
          <a:p>
            <a:fld id="{F477D24C-55BC-4150-BC77-7526DE4131D6}" type="slidenum">
              <a:rPr lang="en-US" smtClean="0">
                <a:solidFill>
                  <a:prstClr val="white"/>
                </a:solidFill>
              </a:rPr>
              <a:pPr/>
              <a:t>4</a:t>
            </a:fld>
            <a:endParaRPr lang="en-US">
              <a:solidFill>
                <a:prstClr val="white"/>
              </a:solidFill>
            </a:endParaRPr>
          </a:p>
        </p:txBody>
      </p:sp>
      <p:pic>
        <p:nvPicPr>
          <p:cNvPr id="4" name="Picture 3">
            <a:extLst>
              <a:ext uri="{FF2B5EF4-FFF2-40B4-BE49-F238E27FC236}">
                <a16:creationId xmlns:a16="http://schemas.microsoft.com/office/drawing/2014/main" id="{73A51FC7-32B5-2B46-8BC2-2D495CBFA67F}"/>
              </a:ext>
            </a:extLst>
          </p:cNvPr>
          <p:cNvPicPr>
            <a:picLocks noChangeAspect="1"/>
          </p:cNvPicPr>
          <p:nvPr/>
        </p:nvPicPr>
        <p:blipFill>
          <a:blip r:embed="rId2"/>
          <a:stretch>
            <a:fillRect/>
          </a:stretch>
        </p:blipFill>
        <p:spPr>
          <a:xfrm>
            <a:off x="8305934" y="2053771"/>
            <a:ext cx="2828108" cy="1571171"/>
          </a:xfrm>
          <a:prstGeom prst="rect">
            <a:avLst/>
          </a:prstGeom>
        </p:spPr>
      </p:pic>
    </p:spTree>
    <p:extLst>
      <p:ext uri="{BB962C8B-B14F-4D97-AF65-F5344CB8AC3E}">
        <p14:creationId xmlns:p14="http://schemas.microsoft.com/office/powerpoint/2010/main" val="524561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8A0AD-60A5-C440-97BB-FDB0C9029030}"/>
              </a:ext>
            </a:extLst>
          </p:cNvPr>
          <p:cNvSpPr>
            <a:spLocks noGrp="1"/>
          </p:cNvSpPr>
          <p:nvPr>
            <p:ph type="title"/>
          </p:nvPr>
        </p:nvSpPr>
        <p:spPr/>
        <p:txBody>
          <a:bodyPr/>
          <a:lstStyle/>
          <a:p>
            <a:r>
              <a:rPr lang="en-US" dirty="0"/>
              <a:t>Summer 2020 Pilot: 8 Weeks of Instruction</a:t>
            </a:r>
          </a:p>
        </p:txBody>
      </p:sp>
      <p:sp>
        <p:nvSpPr>
          <p:cNvPr id="4" name="Slide Number Placeholder 3">
            <a:extLst>
              <a:ext uri="{FF2B5EF4-FFF2-40B4-BE49-F238E27FC236}">
                <a16:creationId xmlns:a16="http://schemas.microsoft.com/office/drawing/2014/main" id="{0D837364-0371-7D4C-A116-55114E9587B0}"/>
              </a:ext>
            </a:extLst>
          </p:cNvPr>
          <p:cNvSpPr>
            <a:spLocks noGrp="1"/>
          </p:cNvSpPr>
          <p:nvPr>
            <p:ph type="sldNum" sz="quarter" idx="12"/>
          </p:nvPr>
        </p:nvSpPr>
        <p:spPr/>
        <p:txBody>
          <a:bodyPr/>
          <a:lstStyle/>
          <a:p>
            <a:fld id="{F477D24C-55BC-4150-BC77-7526DE4131D6}" type="slidenum">
              <a:rPr lang="en-US" smtClean="0">
                <a:solidFill>
                  <a:prstClr val="white"/>
                </a:solidFill>
              </a:rPr>
              <a:pPr/>
              <a:t>5</a:t>
            </a:fld>
            <a:endParaRPr lang="en-US">
              <a:solidFill>
                <a:prstClr val="white"/>
              </a:solidFill>
            </a:endParaRPr>
          </a:p>
        </p:txBody>
      </p:sp>
      <p:sp>
        <p:nvSpPr>
          <p:cNvPr id="8" name="Rectangle 7">
            <a:extLst>
              <a:ext uri="{FF2B5EF4-FFF2-40B4-BE49-F238E27FC236}">
                <a16:creationId xmlns:a16="http://schemas.microsoft.com/office/drawing/2014/main" id="{3A8C891A-A533-F546-8DE6-5AA02210338F}"/>
              </a:ext>
            </a:extLst>
          </p:cNvPr>
          <p:cNvSpPr/>
          <p:nvPr/>
        </p:nvSpPr>
        <p:spPr>
          <a:xfrm>
            <a:off x="1080477" y="1167590"/>
            <a:ext cx="4781480" cy="2387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r>
              <a:rPr lang="en-US" sz="2400" dirty="0"/>
              <a:t>8</a:t>
            </a:r>
            <a:r>
              <a:rPr lang="en-US" sz="2400" baseline="30000" dirty="0"/>
              <a:t>th</a:t>
            </a:r>
            <a:r>
              <a:rPr lang="en-US" sz="2400" dirty="0"/>
              <a:t> Grade Math Readiness</a:t>
            </a:r>
          </a:p>
          <a:p>
            <a:pPr algn="ctr">
              <a:lnSpc>
                <a:spcPct val="123000"/>
              </a:lnSpc>
              <a:spcBef>
                <a:spcPts val="600"/>
              </a:spcBef>
              <a:spcAft>
                <a:spcPts val="600"/>
              </a:spcAft>
            </a:pPr>
            <a:endParaRPr lang="en-US" sz="2400" dirty="0"/>
          </a:p>
          <a:p>
            <a:pPr algn="ctr">
              <a:lnSpc>
                <a:spcPct val="123000"/>
              </a:lnSpc>
              <a:spcBef>
                <a:spcPts val="600"/>
              </a:spcBef>
              <a:spcAft>
                <a:spcPts val="600"/>
              </a:spcAft>
            </a:pPr>
            <a:endParaRPr lang="en-US" sz="2400" dirty="0"/>
          </a:p>
          <a:p>
            <a:pPr algn="ctr">
              <a:lnSpc>
                <a:spcPct val="123000"/>
              </a:lnSpc>
              <a:spcBef>
                <a:spcPts val="600"/>
              </a:spcBef>
              <a:spcAft>
                <a:spcPts val="600"/>
              </a:spcAft>
            </a:pPr>
            <a:r>
              <a:rPr lang="en-US" sz="2400" dirty="0"/>
              <a:t> </a:t>
            </a:r>
          </a:p>
        </p:txBody>
      </p:sp>
      <p:sp>
        <p:nvSpPr>
          <p:cNvPr id="21" name="Rectangle 20">
            <a:extLst>
              <a:ext uri="{FF2B5EF4-FFF2-40B4-BE49-F238E27FC236}">
                <a16:creationId xmlns:a16="http://schemas.microsoft.com/office/drawing/2014/main" id="{6B60C982-2F4C-684E-A903-94A607F8448F}"/>
              </a:ext>
            </a:extLst>
          </p:cNvPr>
          <p:cNvSpPr/>
          <p:nvPr/>
        </p:nvSpPr>
        <p:spPr>
          <a:xfrm>
            <a:off x="6211293" y="1167590"/>
            <a:ext cx="4777835" cy="23873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r>
              <a:rPr lang="en-US" sz="2400" dirty="0"/>
              <a:t>8</a:t>
            </a:r>
            <a:r>
              <a:rPr lang="en-US" sz="2400" baseline="30000" dirty="0"/>
              <a:t>th</a:t>
            </a:r>
            <a:r>
              <a:rPr lang="en-US" sz="2400" dirty="0"/>
              <a:t> Grade ELA Readiness</a:t>
            </a:r>
          </a:p>
          <a:p>
            <a:pPr algn="ctr">
              <a:lnSpc>
                <a:spcPct val="123000"/>
              </a:lnSpc>
              <a:spcBef>
                <a:spcPts val="600"/>
              </a:spcBef>
              <a:spcAft>
                <a:spcPts val="600"/>
              </a:spcAft>
            </a:pPr>
            <a:endParaRPr lang="en-US" sz="2400" dirty="0"/>
          </a:p>
          <a:p>
            <a:pPr algn="ctr">
              <a:lnSpc>
                <a:spcPct val="123000"/>
              </a:lnSpc>
              <a:spcBef>
                <a:spcPts val="600"/>
              </a:spcBef>
              <a:spcAft>
                <a:spcPts val="600"/>
              </a:spcAft>
            </a:pPr>
            <a:endParaRPr lang="en-US" sz="2400" dirty="0"/>
          </a:p>
          <a:p>
            <a:pPr algn="ctr">
              <a:lnSpc>
                <a:spcPct val="123000"/>
              </a:lnSpc>
              <a:spcBef>
                <a:spcPts val="600"/>
              </a:spcBef>
              <a:spcAft>
                <a:spcPts val="600"/>
              </a:spcAft>
            </a:pPr>
            <a:r>
              <a:rPr lang="en-US" sz="2400" dirty="0"/>
              <a:t> </a:t>
            </a:r>
          </a:p>
        </p:txBody>
      </p:sp>
      <p:sp>
        <p:nvSpPr>
          <p:cNvPr id="22" name="Rectangle 21">
            <a:extLst>
              <a:ext uri="{FF2B5EF4-FFF2-40B4-BE49-F238E27FC236}">
                <a16:creationId xmlns:a16="http://schemas.microsoft.com/office/drawing/2014/main" id="{B1FC729D-C3F8-634C-9A28-AF1160089314}"/>
              </a:ext>
            </a:extLst>
          </p:cNvPr>
          <p:cNvSpPr/>
          <p:nvPr/>
        </p:nvSpPr>
        <p:spPr>
          <a:xfrm>
            <a:off x="1080477" y="3673929"/>
            <a:ext cx="4777835" cy="2387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r>
              <a:rPr lang="en-US" sz="2400" dirty="0"/>
              <a:t>12</a:t>
            </a:r>
            <a:r>
              <a:rPr lang="en-US" sz="2400" baseline="30000" dirty="0"/>
              <a:t>th</a:t>
            </a:r>
            <a:r>
              <a:rPr lang="en-US" sz="2400" dirty="0"/>
              <a:t> Grade College Math Readiness</a:t>
            </a:r>
          </a:p>
          <a:p>
            <a:pPr algn="ctr">
              <a:lnSpc>
                <a:spcPct val="123000"/>
              </a:lnSpc>
              <a:spcBef>
                <a:spcPts val="600"/>
              </a:spcBef>
              <a:spcAft>
                <a:spcPts val="600"/>
              </a:spcAft>
            </a:pPr>
            <a:endParaRPr lang="en-US" sz="2400" dirty="0"/>
          </a:p>
          <a:p>
            <a:pPr algn="ctr">
              <a:lnSpc>
                <a:spcPct val="123000"/>
              </a:lnSpc>
              <a:spcBef>
                <a:spcPts val="600"/>
              </a:spcBef>
              <a:spcAft>
                <a:spcPts val="600"/>
              </a:spcAft>
            </a:pPr>
            <a:endParaRPr lang="en-US" sz="2400" dirty="0"/>
          </a:p>
          <a:p>
            <a:pPr algn="ctr">
              <a:lnSpc>
                <a:spcPct val="123000"/>
              </a:lnSpc>
              <a:spcBef>
                <a:spcPts val="600"/>
              </a:spcBef>
              <a:spcAft>
                <a:spcPts val="600"/>
              </a:spcAft>
            </a:pPr>
            <a:r>
              <a:rPr lang="en-US" sz="2400" dirty="0"/>
              <a:t> </a:t>
            </a:r>
          </a:p>
        </p:txBody>
      </p:sp>
      <p:sp>
        <p:nvSpPr>
          <p:cNvPr id="23" name="Rectangle 22">
            <a:extLst>
              <a:ext uri="{FF2B5EF4-FFF2-40B4-BE49-F238E27FC236}">
                <a16:creationId xmlns:a16="http://schemas.microsoft.com/office/drawing/2014/main" id="{4CCCB336-19A9-4F4A-955B-852BEC631F8B}"/>
              </a:ext>
            </a:extLst>
          </p:cNvPr>
          <p:cNvSpPr/>
          <p:nvPr/>
        </p:nvSpPr>
        <p:spPr>
          <a:xfrm>
            <a:off x="6211293" y="3673929"/>
            <a:ext cx="4777835" cy="2387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r>
              <a:rPr lang="en-US" sz="2400" dirty="0"/>
              <a:t>12</a:t>
            </a:r>
            <a:r>
              <a:rPr lang="en-US" sz="2400" baseline="30000" dirty="0"/>
              <a:t>th</a:t>
            </a:r>
            <a:r>
              <a:rPr lang="en-US" sz="2400" dirty="0"/>
              <a:t> Grade College ELA Readiness</a:t>
            </a:r>
          </a:p>
          <a:p>
            <a:pPr algn="ctr">
              <a:lnSpc>
                <a:spcPct val="123000"/>
              </a:lnSpc>
              <a:spcBef>
                <a:spcPts val="600"/>
              </a:spcBef>
              <a:spcAft>
                <a:spcPts val="600"/>
              </a:spcAft>
            </a:pPr>
            <a:endParaRPr lang="en-US" sz="2400" dirty="0"/>
          </a:p>
          <a:p>
            <a:pPr algn="ctr">
              <a:lnSpc>
                <a:spcPct val="123000"/>
              </a:lnSpc>
              <a:spcBef>
                <a:spcPts val="600"/>
              </a:spcBef>
              <a:spcAft>
                <a:spcPts val="600"/>
              </a:spcAft>
            </a:pPr>
            <a:endParaRPr lang="en-US" sz="2400" dirty="0"/>
          </a:p>
          <a:p>
            <a:pPr algn="ctr">
              <a:lnSpc>
                <a:spcPct val="123000"/>
              </a:lnSpc>
              <a:spcBef>
                <a:spcPts val="600"/>
              </a:spcBef>
              <a:spcAft>
                <a:spcPts val="600"/>
              </a:spcAft>
            </a:pPr>
            <a:r>
              <a:rPr lang="en-US" sz="2400" dirty="0"/>
              <a:t> </a:t>
            </a:r>
          </a:p>
        </p:txBody>
      </p:sp>
      <p:sp>
        <p:nvSpPr>
          <p:cNvPr id="24" name="TextBox 23">
            <a:extLst>
              <a:ext uri="{FF2B5EF4-FFF2-40B4-BE49-F238E27FC236}">
                <a16:creationId xmlns:a16="http://schemas.microsoft.com/office/drawing/2014/main" id="{43E569BA-DC46-7949-AFC7-FA71A5442515}"/>
              </a:ext>
            </a:extLst>
          </p:cNvPr>
          <p:cNvSpPr txBox="1"/>
          <p:nvPr/>
        </p:nvSpPr>
        <p:spPr>
          <a:xfrm>
            <a:off x="2447283" y="1892901"/>
            <a:ext cx="2044221" cy="1661993"/>
          </a:xfrm>
          <a:prstGeom prst="rect">
            <a:avLst/>
          </a:prstGeom>
          <a:noFill/>
        </p:spPr>
        <p:txBody>
          <a:bodyPr wrap="square" rtlCol="0">
            <a:spAutoFit/>
          </a:bodyPr>
          <a:lstStyle/>
          <a:p>
            <a:pPr algn="ctr">
              <a:spcBef>
                <a:spcPts val="600"/>
              </a:spcBef>
              <a:spcAft>
                <a:spcPts val="600"/>
              </a:spcAft>
            </a:pPr>
            <a:r>
              <a:rPr lang="en-US" sz="6000" dirty="0">
                <a:solidFill>
                  <a:schemeClr val="bg1"/>
                </a:solidFill>
              </a:rPr>
              <a:t>15</a:t>
            </a:r>
            <a:r>
              <a:rPr lang="en-US" sz="4800" dirty="0">
                <a:solidFill>
                  <a:schemeClr val="bg1"/>
                </a:solidFill>
              </a:rPr>
              <a:t> </a:t>
            </a:r>
          </a:p>
          <a:p>
            <a:pPr algn="ctr">
              <a:spcBef>
                <a:spcPts val="600"/>
              </a:spcBef>
              <a:spcAft>
                <a:spcPts val="600"/>
              </a:spcAft>
            </a:pPr>
            <a:r>
              <a:rPr lang="en-US" sz="1600" dirty="0">
                <a:solidFill>
                  <a:schemeClr val="bg1"/>
                </a:solidFill>
              </a:rPr>
              <a:t>percentage point increase</a:t>
            </a:r>
          </a:p>
        </p:txBody>
      </p:sp>
      <p:sp>
        <p:nvSpPr>
          <p:cNvPr id="25" name="TextBox 24">
            <a:extLst>
              <a:ext uri="{FF2B5EF4-FFF2-40B4-BE49-F238E27FC236}">
                <a16:creationId xmlns:a16="http://schemas.microsoft.com/office/drawing/2014/main" id="{38856A85-9134-6347-8C85-C04625D13F9B}"/>
              </a:ext>
            </a:extLst>
          </p:cNvPr>
          <p:cNvSpPr txBox="1"/>
          <p:nvPr/>
        </p:nvSpPr>
        <p:spPr>
          <a:xfrm>
            <a:off x="2447282" y="4492476"/>
            <a:ext cx="2044221" cy="1323439"/>
          </a:xfrm>
          <a:prstGeom prst="rect">
            <a:avLst/>
          </a:prstGeom>
          <a:noFill/>
        </p:spPr>
        <p:txBody>
          <a:bodyPr wrap="square" rtlCol="0">
            <a:spAutoFit/>
          </a:bodyPr>
          <a:lstStyle/>
          <a:p>
            <a:pPr algn="ctr">
              <a:spcBef>
                <a:spcPts val="600"/>
              </a:spcBef>
              <a:spcAft>
                <a:spcPts val="600"/>
              </a:spcAft>
            </a:pPr>
            <a:r>
              <a:rPr lang="en-US" sz="6000" dirty="0">
                <a:solidFill>
                  <a:schemeClr val="bg1"/>
                </a:solidFill>
              </a:rPr>
              <a:t>50</a:t>
            </a:r>
            <a:r>
              <a:rPr lang="en-US" sz="4800" dirty="0">
                <a:solidFill>
                  <a:schemeClr val="bg1"/>
                </a:solidFill>
              </a:rPr>
              <a:t> </a:t>
            </a:r>
            <a:br>
              <a:rPr lang="en-US" sz="4800" dirty="0">
                <a:solidFill>
                  <a:schemeClr val="bg1"/>
                </a:solidFill>
              </a:rPr>
            </a:br>
            <a:r>
              <a:rPr lang="en-US" sz="2000" dirty="0">
                <a:solidFill>
                  <a:schemeClr val="bg1"/>
                </a:solidFill>
              </a:rPr>
              <a:t>SAT Points</a:t>
            </a:r>
            <a:endParaRPr lang="en-US" sz="4800" dirty="0">
              <a:solidFill>
                <a:schemeClr val="bg1"/>
              </a:solidFill>
            </a:endParaRPr>
          </a:p>
        </p:txBody>
      </p:sp>
      <p:sp>
        <p:nvSpPr>
          <p:cNvPr id="3" name="TextBox 2">
            <a:extLst>
              <a:ext uri="{FF2B5EF4-FFF2-40B4-BE49-F238E27FC236}">
                <a16:creationId xmlns:a16="http://schemas.microsoft.com/office/drawing/2014/main" id="{A840692A-7DFE-E545-A6A6-641982808E76}"/>
              </a:ext>
            </a:extLst>
          </p:cNvPr>
          <p:cNvSpPr txBox="1"/>
          <p:nvPr/>
        </p:nvSpPr>
        <p:spPr>
          <a:xfrm>
            <a:off x="6898341" y="1892901"/>
            <a:ext cx="3408633" cy="1731949"/>
          </a:xfrm>
          <a:prstGeom prst="rect">
            <a:avLst/>
          </a:prstGeom>
          <a:noFill/>
        </p:spPr>
        <p:txBody>
          <a:bodyPr wrap="square" rtlCol="0">
            <a:spAutoFit/>
          </a:bodyPr>
          <a:lstStyle/>
          <a:p>
            <a:pPr>
              <a:lnSpc>
                <a:spcPct val="123000"/>
              </a:lnSpc>
              <a:spcBef>
                <a:spcPts val="600"/>
              </a:spcBef>
              <a:spcAft>
                <a:spcPts val="600"/>
              </a:spcAft>
            </a:pPr>
            <a:r>
              <a:rPr lang="en-US" sz="1600" i="1" dirty="0">
                <a:solidFill>
                  <a:schemeClr val="bg1"/>
                </a:solidFill>
              </a:rPr>
              <a:t>Significant increases in rubrics of conceptual knowledge, use of metacognitive strategies and reader identity.</a:t>
            </a:r>
            <a:endParaRPr lang="en-US" sz="2000" dirty="0">
              <a:solidFill>
                <a:schemeClr val="bg1"/>
              </a:solidFill>
            </a:endParaRPr>
          </a:p>
          <a:p>
            <a:pPr algn="l">
              <a:lnSpc>
                <a:spcPct val="123000"/>
              </a:lnSpc>
              <a:spcBef>
                <a:spcPts val="600"/>
              </a:spcBef>
              <a:spcAft>
                <a:spcPts val="600"/>
              </a:spcAft>
            </a:pPr>
            <a:endParaRPr lang="en-US" sz="1600" dirty="0">
              <a:solidFill>
                <a:srgbClr val="656666"/>
              </a:solidFill>
            </a:endParaRPr>
          </a:p>
        </p:txBody>
      </p:sp>
      <p:sp>
        <p:nvSpPr>
          <p:cNvPr id="11" name="TextBox 10">
            <a:extLst>
              <a:ext uri="{FF2B5EF4-FFF2-40B4-BE49-F238E27FC236}">
                <a16:creationId xmlns:a16="http://schemas.microsoft.com/office/drawing/2014/main" id="{FE809039-C64F-AD4B-B16A-D2591CE27894}"/>
              </a:ext>
            </a:extLst>
          </p:cNvPr>
          <p:cNvSpPr txBox="1"/>
          <p:nvPr/>
        </p:nvSpPr>
        <p:spPr>
          <a:xfrm>
            <a:off x="6898341" y="4350161"/>
            <a:ext cx="3408633" cy="1731949"/>
          </a:xfrm>
          <a:prstGeom prst="rect">
            <a:avLst/>
          </a:prstGeom>
          <a:noFill/>
        </p:spPr>
        <p:txBody>
          <a:bodyPr wrap="square" rtlCol="0">
            <a:spAutoFit/>
          </a:bodyPr>
          <a:lstStyle/>
          <a:p>
            <a:pPr>
              <a:lnSpc>
                <a:spcPct val="123000"/>
              </a:lnSpc>
              <a:spcBef>
                <a:spcPts val="600"/>
              </a:spcBef>
              <a:spcAft>
                <a:spcPts val="600"/>
              </a:spcAft>
            </a:pPr>
            <a:r>
              <a:rPr lang="en-US" sz="1600" i="1" dirty="0">
                <a:solidFill>
                  <a:schemeClr val="bg1"/>
                </a:solidFill>
              </a:rPr>
              <a:t>Significant increases in rubrics of conceptual knowledge, use of metacognitive strategies and reader identity.</a:t>
            </a:r>
            <a:endParaRPr lang="en-US" sz="2000" dirty="0">
              <a:solidFill>
                <a:schemeClr val="bg1"/>
              </a:solidFill>
            </a:endParaRPr>
          </a:p>
          <a:p>
            <a:pPr algn="l">
              <a:lnSpc>
                <a:spcPct val="123000"/>
              </a:lnSpc>
              <a:spcBef>
                <a:spcPts val="600"/>
              </a:spcBef>
              <a:spcAft>
                <a:spcPts val="600"/>
              </a:spcAft>
            </a:pPr>
            <a:endParaRPr lang="en-US" sz="1600" dirty="0">
              <a:solidFill>
                <a:srgbClr val="656666"/>
              </a:solidFill>
            </a:endParaRPr>
          </a:p>
        </p:txBody>
      </p:sp>
    </p:spTree>
    <p:extLst>
      <p:ext uri="{BB962C8B-B14F-4D97-AF65-F5344CB8AC3E}">
        <p14:creationId xmlns:p14="http://schemas.microsoft.com/office/powerpoint/2010/main" val="3138984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3"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8A0AD-60A5-C440-97BB-FDB0C9029030}"/>
              </a:ext>
            </a:extLst>
          </p:cNvPr>
          <p:cNvSpPr>
            <a:spLocks noGrp="1"/>
          </p:cNvSpPr>
          <p:nvPr>
            <p:ph type="title"/>
          </p:nvPr>
        </p:nvSpPr>
        <p:spPr/>
        <p:txBody>
          <a:bodyPr/>
          <a:lstStyle/>
          <a:p>
            <a:r>
              <a:rPr lang="en-US" dirty="0"/>
              <a:t>Summer 2020 Pilot: 8 Weeks of Instruction</a:t>
            </a:r>
          </a:p>
        </p:txBody>
      </p:sp>
      <p:sp>
        <p:nvSpPr>
          <p:cNvPr id="4" name="Slide Number Placeholder 3">
            <a:extLst>
              <a:ext uri="{FF2B5EF4-FFF2-40B4-BE49-F238E27FC236}">
                <a16:creationId xmlns:a16="http://schemas.microsoft.com/office/drawing/2014/main" id="{0D837364-0371-7D4C-A116-55114E9587B0}"/>
              </a:ext>
            </a:extLst>
          </p:cNvPr>
          <p:cNvSpPr>
            <a:spLocks noGrp="1"/>
          </p:cNvSpPr>
          <p:nvPr>
            <p:ph type="sldNum" sz="quarter" idx="12"/>
          </p:nvPr>
        </p:nvSpPr>
        <p:spPr/>
        <p:txBody>
          <a:bodyPr/>
          <a:lstStyle/>
          <a:p>
            <a:fld id="{F477D24C-55BC-4150-BC77-7526DE4131D6}" type="slidenum">
              <a:rPr lang="en-US" smtClean="0">
                <a:solidFill>
                  <a:prstClr val="white"/>
                </a:solidFill>
              </a:rPr>
              <a:pPr/>
              <a:t>6</a:t>
            </a:fld>
            <a:endParaRPr lang="en-US">
              <a:solidFill>
                <a:prstClr val="white"/>
              </a:solidFill>
            </a:endParaRPr>
          </a:p>
        </p:txBody>
      </p:sp>
      <p:sp>
        <p:nvSpPr>
          <p:cNvPr id="3" name="TextBox 2">
            <a:extLst>
              <a:ext uri="{FF2B5EF4-FFF2-40B4-BE49-F238E27FC236}">
                <a16:creationId xmlns:a16="http://schemas.microsoft.com/office/drawing/2014/main" id="{1157C951-85CD-3D4D-B1D1-6E2CAF8FB878}"/>
              </a:ext>
            </a:extLst>
          </p:cNvPr>
          <p:cNvSpPr txBox="1"/>
          <p:nvPr/>
        </p:nvSpPr>
        <p:spPr>
          <a:xfrm>
            <a:off x="304800" y="1422292"/>
            <a:ext cx="5361214" cy="2445413"/>
          </a:xfrm>
          <a:prstGeom prst="rect">
            <a:avLst/>
          </a:prstGeom>
          <a:noFill/>
        </p:spPr>
        <p:txBody>
          <a:bodyPr wrap="square" rtlCol="0">
            <a:spAutoFit/>
          </a:bodyPr>
          <a:lstStyle/>
          <a:p>
            <a:pPr>
              <a:lnSpc>
                <a:spcPct val="123000"/>
              </a:lnSpc>
              <a:spcBef>
                <a:spcPts val="600"/>
              </a:spcBef>
              <a:spcAft>
                <a:spcPts val="600"/>
              </a:spcAft>
            </a:pPr>
            <a:r>
              <a:rPr lang="en-US" i="1" dirty="0">
                <a:solidFill>
                  <a:schemeClr val="accent1"/>
                </a:solidFill>
              </a:rPr>
              <a:t>“My son has never been this engaged in reading and “school” assignments. He loved Trevor Noah's book and talked about it regularly. There were even several times we listened to it together on audible. I have never been this successful in helping him engage in a book in quite this way. I cannot thank you enough.” </a:t>
            </a:r>
            <a:r>
              <a:rPr lang="en-US" i="1" dirty="0"/>
              <a:t>-</a:t>
            </a:r>
            <a:r>
              <a:rPr lang="en-US" dirty="0"/>
              <a:t>12</a:t>
            </a:r>
            <a:r>
              <a:rPr lang="en-US" baseline="30000" dirty="0"/>
              <a:t>th</a:t>
            </a:r>
            <a:r>
              <a:rPr lang="en-US" dirty="0"/>
              <a:t> Grade ELA Parent</a:t>
            </a:r>
            <a:endParaRPr lang="en-US" sz="1600" dirty="0">
              <a:solidFill>
                <a:srgbClr val="656666"/>
              </a:solidFill>
            </a:endParaRPr>
          </a:p>
        </p:txBody>
      </p:sp>
      <p:sp>
        <p:nvSpPr>
          <p:cNvPr id="5" name="Rectangle 4">
            <a:extLst>
              <a:ext uri="{FF2B5EF4-FFF2-40B4-BE49-F238E27FC236}">
                <a16:creationId xmlns:a16="http://schemas.microsoft.com/office/drawing/2014/main" id="{2BCB5119-D7A5-7D4B-9227-9DC9D6C1FC16}"/>
              </a:ext>
            </a:extLst>
          </p:cNvPr>
          <p:cNvSpPr/>
          <p:nvPr/>
        </p:nvSpPr>
        <p:spPr>
          <a:xfrm>
            <a:off x="6400799" y="1422292"/>
            <a:ext cx="5557155" cy="1395767"/>
          </a:xfrm>
          <a:prstGeom prst="rect">
            <a:avLst/>
          </a:prstGeom>
        </p:spPr>
        <p:txBody>
          <a:bodyPr wrap="square">
            <a:spAutoFit/>
          </a:bodyPr>
          <a:lstStyle/>
          <a:p>
            <a:pPr>
              <a:lnSpc>
                <a:spcPts val="2560"/>
              </a:lnSpc>
            </a:pPr>
            <a:r>
              <a:rPr lang="en-US" i="1" dirty="0">
                <a:solidFill>
                  <a:schemeClr val="accent6"/>
                </a:solidFill>
                <a:latin typeface="Franklin Gothic Book" panose="020B0503020102020204" pitchFamily="34" charset="0"/>
              </a:rPr>
              <a:t>“I was able to understand how these concepts of math that I learned are used in the real world especially factors that  I will use in the future.”</a:t>
            </a:r>
            <a:r>
              <a:rPr lang="en-US" dirty="0">
                <a:solidFill>
                  <a:schemeClr val="accent6"/>
                </a:solidFill>
                <a:latin typeface="Franklin Gothic Book" panose="020B0503020102020204" pitchFamily="34" charset="0"/>
              </a:rPr>
              <a:t>-</a:t>
            </a:r>
            <a:r>
              <a:rPr lang="en-US" dirty="0">
                <a:solidFill>
                  <a:srgbClr val="000000"/>
                </a:solidFill>
                <a:latin typeface="Franklin Gothic Book" panose="020B0503020102020204" pitchFamily="34" charset="0"/>
              </a:rPr>
              <a:t>8th grade Math Student</a:t>
            </a:r>
            <a:endParaRPr lang="en-US" dirty="0">
              <a:latin typeface="Franklin Gothic Book" panose="020B0503020102020204" pitchFamily="34" charset="0"/>
            </a:endParaRPr>
          </a:p>
        </p:txBody>
      </p:sp>
      <p:sp>
        <p:nvSpPr>
          <p:cNvPr id="6" name="TextBox 5">
            <a:extLst>
              <a:ext uri="{FF2B5EF4-FFF2-40B4-BE49-F238E27FC236}">
                <a16:creationId xmlns:a16="http://schemas.microsoft.com/office/drawing/2014/main" id="{298C646F-4B8C-6849-B9F8-3F0A52BFA7E8}"/>
              </a:ext>
            </a:extLst>
          </p:cNvPr>
          <p:cNvSpPr txBox="1"/>
          <p:nvPr/>
        </p:nvSpPr>
        <p:spPr>
          <a:xfrm>
            <a:off x="6662057" y="3630407"/>
            <a:ext cx="5225143" cy="2104679"/>
          </a:xfrm>
          <a:prstGeom prst="rect">
            <a:avLst/>
          </a:prstGeom>
          <a:noFill/>
        </p:spPr>
        <p:txBody>
          <a:bodyPr wrap="square" rtlCol="0">
            <a:spAutoFit/>
          </a:bodyPr>
          <a:lstStyle/>
          <a:p>
            <a:pPr>
              <a:lnSpc>
                <a:spcPct val="123000"/>
              </a:lnSpc>
              <a:spcBef>
                <a:spcPts val="600"/>
              </a:spcBef>
              <a:spcAft>
                <a:spcPts val="600"/>
              </a:spcAft>
            </a:pPr>
            <a:r>
              <a:rPr lang="en-US" i="1" dirty="0">
                <a:solidFill>
                  <a:schemeClr val="accent1"/>
                </a:solidFill>
              </a:rPr>
              <a:t>“Students are doing better at communication with each other, they’re explaining their answers better, collaborating better – if they are articulating what they did or how they did it, they are showing depth of knowledge of the content.”- </a:t>
            </a:r>
            <a:r>
              <a:rPr lang="en-US" dirty="0"/>
              <a:t>12th grade Math Teacher </a:t>
            </a:r>
            <a:endParaRPr lang="en-US" dirty="0">
              <a:solidFill>
                <a:srgbClr val="656666"/>
              </a:solidFill>
            </a:endParaRPr>
          </a:p>
        </p:txBody>
      </p:sp>
      <p:sp>
        <p:nvSpPr>
          <p:cNvPr id="9" name="TextBox 8">
            <a:extLst>
              <a:ext uri="{FF2B5EF4-FFF2-40B4-BE49-F238E27FC236}">
                <a16:creationId xmlns:a16="http://schemas.microsoft.com/office/drawing/2014/main" id="{53033F24-AC48-E94A-AB80-D77AC7B1AD16}"/>
              </a:ext>
            </a:extLst>
          </p:cNvPr>
          <p:cNvSpPr txBox="1"/>
          <p:nvPr/>
        </p:nvSpPr>
        <p:spPr>
          <a:xfrm>
            <a:off x="157842" y="3971142"/>
            <a:ext cx="6242957" cy="1763944"/>
          </a:xfrm>
          <a:prstGeom prst="rect">
            <a:avLst/>
          </a:prstGeom>
          <a:noFill/>
        </p:spPr>
        <p:txBody>
          <a:bodyPr wrap="square" rtlCol="0">
            <a:spAutoFit/>
          </a:bodyPr>
          <a:lstStyle/>
          <a:p>
            <a:pPr>
              <a:lnSpc>
                <a:spcPct val="123000"/>
              </a:lnSpc>
              <a:spcBef>
                <a:spcPts val="600"/>
              </a:spcBef>
              <a:spcAft>
                <a:spcPts val="600"/>
              </a:spcAft>
            </a:pPr>
            <a:r>
              <a:rPr lang="en-US" i="1" dirty="0">
                <a:solidFill>
                  <a:schemeClr val="accent6"/>
                </a:solidFill>
              </a:rPr>
              <a:t>“This course was designed with student learning at the forefront. It has been an absolute pleasure teaching this book to this group of students.. It has inspired many deep conversations and I think has really moved this group forward for next fall.” </a:t>
            </a:r>
            <a:r>
              <a:rPr lang="en-US" dirty="0"/>
              <a:t>9th grade ELA Teacher</a:t>
            </a:r>
            <a:endParaRPr lang="en-US" dirty="0">
              <a:solidFill>
                <a:srgbClr val="656666"/>
              </a:solidFill>
            </a:endParaRPr>
          </a:p>
        </p:txBody>
      </p:sp>
    </p:spTree>
    <p:extLst>
      <p:ext uri="{BB962C8B-B14F-4D97-AF65-F5344CB8AC3E}">
        <p14:creationId xmlns:p14="http://schemas.microsoft.com/office/powerpoint/2010/main" val="4112801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4ED67-0DAF-1948-8B39-BAFE8745AEBC}"/>
              </a:ext>
            </a:extLst>
          </p:cNvPr>
          <p:cNvSpPr>
            <a:spLocks noGrp="1"/>
          </p:cNvSpPr>
          <p:nvPr>
            <p:ph type="title"/>
          </p:nvPr>
        </p:nvSpPr>
        <p:spPr/>
        <p:txBody>
          <a:bodyPr>
            <a:normAutofit/>
          </a:bodyPr>
          <a:lstStyle/>
          <a:p>
            <a:r>
              <a:rPr lang="en-US" dirty="0"/>
              <a:t>Course Offerings for School Year 21-22</a:t>
            </a:r>
          </a:p>
        </p:txBody>
      </p:sp>
    </p:spTree>
    <p:extLst>
      <p:ext uri="{BB962C8B-B14F-4D97-AF65-F5344CB8AC3E}">
        <p14:creationId xmlns:p14="http://schemas.microsoft.com/office/powerpoint/2010/main" val="1708285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8A0AD-60A5-C440-97BB-FDB0C9029030}"/>
              </a:ext>
            </a:extLst>
          </p:cNvPr>
          <p:cNvSpPr>
            <a:spLocks noGrp="1"/>
          </p:cNvSpPr>
          <p:nvPr>
            <p:ph type="title"/>
          </p:nvPr>
        </p:nvSpPr>
        <p:spPr>
          <a:xfrm>
            <a:off x="4474028" y="172857"/>
            <a:ext cx="7413172" cy="701731"/>
          </a:xfrm>
        </p:spPr>
        <p:txBody>
          <a:bodyPr/>
          <a:lstStyle/>
          <a:p>
            <a:r>
              <a:rPr lang="en-US" dirty="0"/>
              <a:t>Course Details </a:t>
            </a:r>
          </a:p>
        </p:txBody>
      </p:sp>
      <p:sp>
        <p:nvSpPr>
          <p:cNvPr id="4" name="Slide Number Placeholder 3">
            <a:extLst>
              <a:ext uri="{FF2B5EF4-FFF2-40B4-BE49-F238E27FC236}">
                <a16:creationId xmlns:a16="http://schemas.microsoft.com/office/drawing/2014/main" id="{0D837364-0371-7D4C-A116-55114E9587B0}"/>
              </a:ext>
            </a:extLst>
          </p:cNvPr>
          <p:cNvSpPr>
            <a:spLocks noGrp="1"/>
          </p:cNvSpPr>
          <p:nvPr>
            <p:ph type="sldNum" sz="quarter" idx="12"/>
          </p:nvPr>
        </p:nvSpPr>
        <p:spPr/>
        <p:txBody>
          <a:bodyPr/>
          <a:lstStyle/>
          <a:p>
            <a:fld id="{F477D24C-55BC-4150-BC77-7526DE4131D6}" type="slidenum">
              <a:rPr lang="en-US" smtClean="0">
                <a:solidFill>
                  <a:prstClr val="white"/>
                </a:solidFill>
              </a:rPr>
              <a:pPr/>
              <a:t>8</a:t>
            </a:fld>
            <a:endParaRPr lang="en-US">
              <a:solidFill>
                <a:prstClr val="white"/>
              </a:solidFill>
            </a:endParaRPr>
          </a:p>
        </p:txBody>
      </p:sp>
      <p:sp>
        <p:nvSpPr>
          <p:cNvPr id="7" name="Rectangle 6">
            <a:extLst>
              <a:ext uri="{FF2B5EF4-FFF2-40B4-BE49-F238E27FC236}">
                <a16:creationId xmlns:a16="http://schemas.microsoft.com/office/drawing/2014/main" id="{0A499C47-52D3-A14A-B4E3-A6D0C650CBBB}"/>
              </a:ext>
            </a:extLst>
          </p:cNvPr>
          <p:cNvSpPr/>
          <p:nvPr/>
        </p:nvSpPr>
        <p:spPr>
          <a:xfrm>
            <a:off x="304799" y="1515836"/>
            <a:ext cx="4169229" cy="1208315"/>
          </a:xfrm>
          <a:prstGeom prst="rect">
            <a:avLst/>
          </a:prstGeom>
          <a:solidFill>
            <a:schemeClr val="accent3"/>
          </a:solidFill>
          <a:ln>
            <a:solidFill>
              <a:schemeClr val="accent3"/>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r>
              <a:rPr lang="en-US" sz="2800" dirty="0">
                <a:solidFill>
                  <a:schemeClr val="bg1"/>
                </a:solidFill>
              </a:rPr>
              <a:t>8th Grade Math Readiness</a:t>
            </a:r>
          </a:p>
        </p:txBody>
      </p:sp>
      <p:sp>
        <p:nvSpPr>
          <p:cNvPr id="10" name="Rectangle 9">
            <a:extLst>
              <a:ext uri="{FF2B5EF4-FFF2-40B4-BE49-F238E27FC236}">
                <a16:creationId xmlns:a16="http://schemas.microsoft.com/office/drawing/2014/main" id="{CCC8760E-7931-6A4B-B342-E17A5991F314}"/>
              </a:ext>
            </a:extLst>
          </p:cNvPr>
          <p:cNvSpPr/>
          <p:nvPr/>
        </p:nvSpPr>
        <p:spPr>
          <a:xfrm>
            <a:off x="304799" y="4838699"/>
            <a:ext cx="4169229" cy="1208315"/>
          </a:xfrm>
          <a:prstGeom prst="rect">
            <a:avLst/>
          </a:prstGeom>
          <a:solidFill>
            <a:schemeClr val="accent1"/>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r>
              <a:rPr lang="en-US" sz="2400" dirty="0">
                <a:solidFill>
                  <a:schemeClr val="bg1"/>
                </a:solidFill>
              </a:rPr>
              <a:t>12</a:t>
            </a:r>
            <a:r>
              <a:rPr lang="en-US" sz="2400" baseline="30000" dirty="0">
                <a:solidFill>
                  <a:schemeClr val="bg1"/>
                </a:solidFill>
              </a:rPr>
              <a:t>th</a:t>
            </a:r>
            <a:r>
              <a:rPr lang="en-US" sz="2400" dirty="0">
                <a:solidFill>
                  <a:schemeClr val="bg1"/>
                </a:solidFill>
              </a:rPr>
              <a:t> Grade College ELA Readiness</a:t>
            </a:r>
          </a:p>
        </p:txBody>
      </p:sp>
      <p:sp>
        <p:nvSpPr>
          <p:cNvPr id="11" name="Rectangle 10">
            <a:extLst>
              <a:ext uri="{FF2B5EF4-FFF2-40B4-BE49-F238E27FC236}">
                <a16:creationId xmlns:a16="http://schemas.microsoft.com/office/drawing/2014/main" id="{F7D6484F-D226-7B45-B330-7D4739A38354}"/>
              </a:ext>
            </a:extLst>
          </p:cNvPr>
          <p:cNvSpPr/>
          <p:nvPr/>
        </p:nvSpPr>
        <p:spPr>
          <a:xfrm>
            <a:off x="304799" y="3429000"/>
            <a:ext cx="4169229" cy="1208315"/>
          </a:xfrm>
          <a:prstGeom prst="rect">
            <a:avLst/>
          </a:prstGeom>
          <a:solidFill>
            <a:schemeClr val="accent2"/>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r>
              <a:rPr lang="en-US" sz="2400" dirty="0">
                <a:solidFill>
                  <a:schemeClr val="bg1"/>
                </a:solidFill>
              </a:rPr>
              <a:t>12</a:t>
            </a:r>
            <a:r>
              <a:rPr lang="en-US" sz="2400" baseline="30000" dirty="0">
                <a:solidFill>
                  <a:schemeClr val="bg1"/>
                </a:solidFill>
              </a:rPr>
              <a:t>th</a:t>
            </a:r>
            <a:r>
              <a:rPr lang="en-US" sz="2400" dirty="0">
                <a:solidFill>
                  <a:schemeClr val="bg1"/>
                </a:solidFill>
              </a:rPr>
              <a:t> Grade College Math Readiness</a:t>
            </a:r>
          </a:p>
        </p:txBody>
      </p:sp>
      <p:sp>
        <p:nvSpPr>
          <p:cNvPr id="8" name="TextBox 7">
            <a:extLst>
              <a:ext uri="{FF2B5EF4-FFF2-40B4-BE49-F238E27FC236}">
                <a16:creationId xmlns:a16="http://schemas.microsoft.com/office/drawing/2014/main" id="{3FD04DCE-91E8-674A-87F1-85E7CB9AB63F}"/>
              </a:ext>
            </a:extLst>
          </p:cNvPr>
          <p:cNvSpPr txBox="1"/>
          <p:nvPr/>
        </p:nvSpPr>
        <p:spPr>
          <a:xfrm>
            <a:off x="1390646" y="1144190"/>
            <a:ext cx="1997532" cy="435247"/>
          </a:xfrm>
          <a:prstGeom prst="rect">
            <a:avLst/>
          </a:prstGeom>
          <a:noFill/>
        </p:spPr>
        <p:txBody>
          <a:bodyPr wrap="square" rtlCol="0">
            <a:spAutoFit/>
          </a:bodyPr>
          <a:lstStyle/>
          <a:p>
            <a:pPr algn="l">
              <a:lnSpc>
                <a:spcPct val="123000"/>
              </a:lnSpc>
              <a:spcBef>
                <a:spcPts val="600"/>
              </a:spcBef>
              <a:spcAft>
                <a:spcPts val="600"/>
              </a:spcAft>
            </a:pPr>
            <a:r>
              <a:rPr lang="en-US" sz="2000" dirty="0">
                <a:solidFill>
                  <a:srgbClr val="656666"/>
                </a:solidFill>
              </a:rPr>
              <a:t>Middle Schools</a:t>
            </a:r>
          </a:p>
        </p:txBody>
      </p:sp>
      <p:sp>
        <p:nvSpPr>
          <p:cNvPr id="12" name="TextBox 11">
            <a:extLst>
              <a:ext uri="{FF2B5EF4-FFF2-40B4-BE49-F238E27FC236}">
                <a16:creationId xmlns:a16="http://schemas.microsoft.com/office/drawing/2014/main" id="{3C721067-8ECF-D846-89BA-243F27786FF8}"/>
              </a:ext>
            </a:extLst>
          </p:cNvPr>
          <p:cNvSpPr txBox="1"/>
          <p:nvPr/>
        </p:nvSpPr>
        <p:spPr>
          <a:xfrm>
            <a:off x="1480454" y="2993753"/>
            <a:ext cx="1817917" cy="435247"/>
          </a:xfrm>
          <a:prstGeom prst="rect">
            <a:avLst/>
          </a:prstGeom>
          <a:noFill/>
        </p:spPr>
        <p:txBody>
          <a:bodyPr wrap="square" rtlCol="0">
            <a:spAutoFit/>
          </a:bodyPr>
          <a:lstStyle/>
          <a:p>
            <a:pPr algn="l">
              <a:lnSpc>
                <a:spcPct val="123000"/>
              </a:lnSpc>
              <a:spcBef>
                <a:spcPts val="600"/>
              </a:spcBef>
              <a:spcAft>
                <a:spcPts val="600"/>
              </a:spcAft>
            </a:pPr>
            <a:r>
              <a:rPr lang="en-US" sz="2000" dirty="0">
                <a:solidFill>
                  <a:srgbClr val="656666"/>
                </a:solidFill>
              </a:rPr>
              <a:t>High Schools</a:t>
            </a:r>
          </a:p>
        </p:txBody>
      </p:sp>
      <p:sp>
        <p:nvSpPr>
          <p:cNvPr id="13" name="Content Placeholder 2">
            <a:extLst>
              <a:ext uri="{FF2B5EF4-FFF2-40B4-BE49-F238E27FC236}">
                <a16:creationId xmlns:a16="http://schemas.microsoft.com/office/drawing/2014/main" id="{697C50B6-A533-FE4C-B573-3E2CCD67E89D}"/>
              </a:ext>
            </a:extLst>
          </p:cNvPr>
          <p:cNvSpPr txBox="1">
            <a:spLocks/>
          </p:cNvSpPr>
          <p:nvPr/>
        </p:nvSpPr>
        <p:spPr>
          <a:xfrm>
            <a:off x="4563833" y="1391846"/>
            <a:ext cx="7323365" cy="4778827"/>
          </a:xfrm>
          <a:prstGeom prst="rect">
            <a:avLst/>
          </a:prstGeom>
        </p:spPr>
        <p:txBody>
          <a:bodyPr/>
          <a:lstStyle>
            <a:lvl1pPr marL="2286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1pPr>
            <a:lvl2pPr marL="6858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2pPr>
            <a:lvl3pPr marL="11430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3pPr>
            <a:lvl4pPr marL="16002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4pPr>
            <a:lvl5pPr marL="20574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2200" dirty="0"/>
              <a:t>Semester-long elective courses to be offered in Fall 2021 and Spring 2022</a:t>
            </a:r>
          </a:p>
          <a:p>
            <a:pPr lvl="1"/>
            <a:r>
              <a:rPr lang="en-US" sz="2200" dirty="0"/>
              <a:t>Taught by one of the teachers at your school </a:t>
            </a:r>
          </a:p>
          <a:p>
            <a:pPr lvl="2"/>
            <a:r>
              <a:rPr lang="en-US" sz="2200" dirty="0"/>
              <a:t>12 hours of pre-course PD </a:t>
            </a:r>
            <a:r>
              <a:rPr lang="en-US" sz="2200" dirty="0">
                <a:highlight>
                  <a:srgbClr val="FFFF00"/>
                </a:highlight>
              </a:rPr>
              <a:t>(Dates XXX)</a:t>
            </a:r>
          </a:p>
          <a:p>
            <a:pPr lvl="2"/>
            <a:r>
              <a:rPr lang="en-US" sz="2200" dirty="0"/>
              <a:t>Optional Bi-weekly coaching</a:t>
            </a:r>
          </a:p>
          <a:p>
            <a:pPr lvl="1"/>
            <a:r>
              <a:rPr lang="en-US" sz="2200" dirty="0"/>
              <a:t>Curriculum and detailed lesson plans provided by </a:t>
            </a:r>
            <a:r>
              <a:rPr lang="en-US" sz="2200" dirty="0" err="1"/>
              <a:t>WestEd</a:t>
            </a:r>
            <a:endParaRPr lang="en-US" sz="2200" dirty="0"/>
          </a:p>
          <a:p>
            <a:pPr lvl="1"/>
            <a:r>
              <a:rPr lang="en-US" sz="2200" dirty="0"/>
              <a:t>Combines group sessions with an adaptive platform called </a:t>
            </a:r>
            <a:r>
              <a:rPr lang="en-US" sz="2200" dirty="0" err="1"/>
              <a:t>RealizeIT</a:t>
            </a:r>
            <a:endParaRPr lang="en-US" sz="2200" dirty="0"/>
          </a:p>
          <a:p>
            <a:pPr lvl="1"/>
            <a:endParaRPr lang="en-US" sz="2200" dirty="0"/>
          </a:p>
          <a:p>
            <a:pPr lvl="1"/>
            <a:endParaRPr lang="en-US" sz="2400" dirty="0"/>
          </a:p>
          <a:p>
            <a:pPr lvl="1"/>
            <a:endParaRPr lang="en-US" sz="2400" dirty="0"/>
          </a:p>
          <a:p>
            <a:pPr lvl="1"/>
            <a:endParaRPr lang="en-US" sz="2400" dirty="0"/>
          </a:p>
        </p:txBody>
      </p:sp>
    </p:spTree>
    <p:extLst>
      <p:ext uri="{BB962C8B-B14F-4D97-AF65-F5344CB8AC3E}">
        <p14:creationId xmlns:p14="http://schemas.microsoft.com/office/powerpoint/2010/main" val="3043994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8A0AD-60A5-C440-97BB-FDB0C9029030}"/>
              </a:ext>
            </a:extLst>
          </p:cNvPr>
          <p:cNvSpPr>
            <a:spLocks noGrp="1"/>
          </p:cNvSpPr>
          <p:nvPr>
            <p:ph type="title"/>
          </p:nvPr>
        </p:nvSpPr>
        <p:spPr>
          <a:xfrm>
            <a:off x="304799" y="172857"/>
            <a:ext cx="11582401" cy="701731"/>
          </a:xfrm>
        </p:spPr>
        <p:txBody>
          <a:bodyPr/>
          <a:lstStyle/>
          <a:p>
            <a:r>
              <a:rPr lang="en-US" dirty="0"/>
              <a:t>8</a:t>
            </a:r>
            <a:r>
              <a:rPr lang="en-US" baseline="30000" dirty="0"/>
              <a:t>th</a:t>
            </a:r>
            <a:r>
              <a:rPr lang="en-US" dirty="0"/>
              <a:t> Grade Math Readiness Course </a:t>
            </a:r>
          </a:p>
        </p:txBody>
      </p:sp>
      <p:sp>
        <p:nvSpPr>
          <p:cNvPr id="4" name="Slide Number Placeholder 3">
            <a:extLst>
              <a:ext uri="{FF2B5EF4-FFF2-40B4-BE49-F238E27FC236}">
                <a16:creationId xmlns:a16="http://schemas.microsoft.com/office/drawing/2014/main" id="{0D837364-0371-7D4C-A116-55114E9587B0}"/>
              </a:ext>
            </a:extLst>
          </p:cNvPr>
          <p:cNvSpPr>
            <a:spLocks noGrp="1"/>
          </p:cNvSpPr>
          <p:nvPr>
            <p:ph type="sldNum" sz="quarter" idx="12"/>
          </p:nvPr>
        </p:nvSpPr>
        <p:spPr/>
        <p:txBody>
          <a:bodyPr/>
          <a:lstStyle/>
          <a:p>
            <a:fld id="{F477D24C-55BC-4150-BC77-7526DE4131D6}" type="slidenum">
              <a:rPr lang="en-US" smtClean="0">
                <a:solidFill>
                  <a:prstClr val="white"/>
                </a:solidFill>
              </a:rPr>
              <a:pPr/>
              <a:t>9</a:t>
            </a:fld>
            <a:endParaRPr lang="en-US">
              <a:solidFill>
                <a:prstClr val="white"/>
              </a:solidFill>
            </a:endParaRPr>
          </a:p>
        </p:txBody>
      </p:sp>
      <p:sp>
        <p:nvSpPr>
          <p:cNvPr id="13" name="Content Placeholder 2">
            <a:extLst>
              <a:ext uri="{FF2B5EF4-FFF2-40B4-BE49-F238E27FC236}">
                <a16:creationId xmlns:a16="http://schemas.microsoft.com/office/drawing/2014/main" id="{697C50B6-A533-FE4C-B573-3E2CCD67E89D}"/>
              </a:ext>
            </a:extLst>
          </p:cNvPr>
          <p:cNvSpPr txBox="1">
            <a:spLocks/>
          </p:cNvSpPr>
          <p:nvPr/>
        </p:nvSpPr>
        <p:spPr>
          <a:xfrm>
            <a:off x="304799" y="1391846"/>
            <a:ext cx="11582400" cy="4778827"/>
          </a:xfrm>
          <a:prstGeom prst="rect">
            <a:avLst/>
          </a:prstGeom>
        </p:spPr>
        <p:txBody>
          <a:bodyPr/>
          <a:lstStyle>
            <a:lvl1pPr marL="2286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1pPr>
            <a:lvl2pPr marL="6858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2pPr>
            <a:lvl3pPr marL="11430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3pPr>
            <a:lvl4pPr marL="16002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4pPr>
            <a:lvl5pPr marL="20574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2400" dirty="0"/>
              <a:t>Recommended for students who are testing 4-1 levels behind grade level </a:t>
            </a:r>
          </a:p>
          <a:p>
            <a:pPr lvl="1"/>
            <a:r>
              <a:rPr lang="en-US" sz="2400" dirty="0"/>
              <a:t>Strengthens and reinforces 6</a:t>
            </a:r>
            <a:r>
              <a:rPr lang="en-US" sz="2400" baseline="30000" dirty="0"/>
              <a:t>th</a:t>
            </a:r>
            <a:r>
              <a:rPr lang="en-US" sz="2400" dirty="0"/>
              <a:t>, 7</a:t>
            </a:r>
            <a:r>
              <a:rPr lang="en-US" sz="2400" baseline="30000" dirty="0"/>
              <a:t>th</a:t>
            </a:r>
            <a:r>
              <a:rPr lang="en-US" sz="2400" dirty="0"/>
              <a:t>, and 8</a:t>
            </a:r>
            <a:r>
              <a:rPr lang="en-US" sz="2400" baseline="30000" dirty="0"/>
              <a:t>th</a:t>
            </a:r>
            <a:r>
              <a:rPr lang="en-US" sz="2400" dirty="0"/>
              <a:t> grade (pre-algebra) standards to prepare students for Algebra I</a:t>
            </a:r>
          </a:p>
          <a:p>
            <a:pPr lvl="1"/>
            <a:r>
              <a:rPr lang="en-US" sz="2400" dirty="0"/>
              <a:t>Based on a 45-minute daily class but </a:t>
            </a:r>
            <a:r>
              <a:rPr lang="en-US" sz="2400" dirty="0" err="1"/>
              <a:t>WestEd</a:t>
            </a:r>
            <a:r>
              <a:rPr lang="en-US" sz="2400" dirty="0"/>
              <a:t> can work with schools to adjust curriculum to your schedule </a:t>
            </a:r>
          </a:p>
          <a:p>
            <a:pPr lvl="1"/>
            <a:r>
              <a:rPr lang="en-US" sz="2400" b="1" dirty="0"/>
              <a:t>Gates Grand Challenge for Algebra I: </a:t>
            </a:r>
          </a:p>
          <a:p>
            <a:pPr lvl="2"/>
            <a:r>
              <a:rPr lang="en-US" sz="2400" dirty="0"/>
              <a:t>Opportunities to engage in PD and coaching specifically around supporting MLLs in the course </a:t>
            </a:r>
          </a:p>
          <a:p>
            <a:pPr lvl="1"/>
            <a:endParaRPr lang="en-US" sz="2400" dirty="0"/>
          </a:p>
          <a:p>
            <a:pPr lvl="1"/>
            <a:endParaRPr lang="en-US" sz="2400" dirty="0"/>
          </a:p>
          <a:p>
            <a:pPr lvl="1"/>
            <a:endParaRPr lang="en-US" sz="2400" dirty="0"/>
          </a:p>
        </p:txBody>
      </p:sp>
      <p:pic>
        <p:nvPicPr>
          <p:cNvPr id="5" name="Graphic 4" descr="Mathematics">
            <a:extLst>
              <a:ext uri="{FF2B5EF4-FFF2-40B4-BE49-F238E27FC236}">
                <a16:creationId xmlns:a16="http://schemas.microsoft.com/office/drawing/2014/main" id="{437FE5BB-AE9F-4B42-A6D7-BEC439BE4F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79538" y="0"/>
            <a:ext cx="1612462" cy="1612462"/>
          </a:xfrm>
          <a:prstGeom prst="rect">
            <a:avLst/>
          </a:prstGeom>
        </p:spPr>
      </p:pic>
    </p:spTree>
    <p:extLst>
      <p:ext uri="{BB962C8B-B14F-4D97-AF65-F5344CB8AC3E}">
        <p14:creationId xmlns:p14="http://schemas.microsoft.com/office/powerpoint/2010/main" val="528627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Rhode Island">
      <a:dk1>
        <a:sysClr val="windowText" lastClr="000000"/>
      </a:dk1>
      <a:lt1>
        <a:sysClr val="window" lastClr="FFFFFF"/>
      </a:lt1>
      <a:dk2>
        <a:srgbClr val="44546A"/>
      </a:dk2>
      <a:lt2>
        <a:srgbClr val="C4C4C4"/>
      </a:lt2>
      <a:accent1>
        <a:srgbClr val="EB5152"/>
      </a:accent1>
      <a:accent2>
        <a:srgbClr val="1E497F"/>
      </a:accent2>
      <a:accent3>
        <a:srgbClr val="8FBAE4"/>
      </a:accent3>
      <a:accent4>
        <a:srgbClr val="FFC709"/>
      </a:accent4>
      <a:accent5>
        <a:srgbClr val="404040"/>
      </a:accent5>
      <a:accent6>
        <a:srgbClr val="656565"/>
      </a:accent6>
      <a:hlink>
        <a:srgbClr val="0563C1"/>
      </a:hlink>
      <a:folHlink>
        <a:srgbClr val="954F72"/>
      </a:folHlink>
    </a:clrScheme>
    <a:fontScheme name="Rhode">
      <a:majorFont>
        <a:latin typeface="Franklin Gothic Demi Cond"/>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E497F"/>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123000"/>
          </a:lnSpc>
          <a:spcBef>
            <a:spcPts val="600"/>
          </a:spcBef>
          <a:spcAft>
            <a:spcPts val="600"/>
          </a:spcAft>
          <a:defRPr sz="160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ct val="123000"/>
          </a:lnSpc>
          <a:spcBef>
            <a:spcPts val="600"/>
          </a:spcBef>
          <a:spcAft>
            <a:spcPts val="600"/>
          </a:spcAft>
          <a:defRPr sz="1600">
            <a:solidFill>
              <a:srgbClr val="656666"/>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rtsm xmlns="4c65d37e-a55a-4bb0-b2b4-8d884d01092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85E749C2160C44DBE62D4E265178CB2" ma:contentTypeVersion="17" ma:contentTypeDescription="Create a new document." ma:contentTypeScope="" ma:versionID="39ed2371f2eec72a3d51cb709a42317e">
  <xsd:schema xmlns:xsd="http://www.w3.org/2001/XMLSchema" xmlns:xs="http://www.w3.org/2001/XMLSchema" xmlns:p="http://schemas.microsoft.com/office/2006/metadata/properties" xmlns:ns1="http://schemas.microsoft.com/sharepoint/v3" xmlns:ns2="fb4ce569-0273-4228-9157-33b14876d013" xmlns:ns3="4c65d37e-a55a-4bb0-b2b4-8d884d010927" targetNamespace="http://schemas.microsoft.com/office/2006/metadata/properties" ma:root="true" ma:fieldsID="129c4ca863e27da58356581699956864" ns1:_="" ns2:_="" ns3:_="">
    <xsd:import namespace="http://schemas.microsoft.com/sharepoint/v3"/>
    <xsd:import namespace="fb4ce569-0273-4228-9157-33b14876d013"/>
    <xsd:import namespace="4c65d37e-a55a-4bb0-b2b4-8d884d01092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rtsm"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ServiceLocation"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4ce569-0273-4228-9157-33b14876d01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c65d37e-a55a-4bb0-b2b4-8d884d010927"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rtsm" ma:index="14" nillable="true" ma:displayName="Office" ma:internalName="rtsm">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C8D6CEC-5647-433B-9DF6-B4613BD8D2E0}">
  <ds:schemaRefs>
    <ds:schemaRef ds:uri="http://schemas.microsoft.com/sharepoint/v3/contenttype/forms"/>
  </ds:schemaRefs>
</ds:datastoreItem>
</file>

<file path=customXml/itemProps2.xml><?xml version="1.0" encoding="utf-8"?>
<ds:datastoreItem xmlns:ds="http://schemas.openxmlformats.org/officeDocument/2006/customXml" ds:itemID="{267C7BC3-4911-488C-9EFF-E0719BCDE60A}">
  <ds:schemaRefs>
    <ds:schemaRef ds:uri="42f6583a-9f1f-46b1-8773-465b15e4f7fc"/>
    <ds:schemaRef ds:uri="604b6153-2769-43db-9a85-15a7feb8bd9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schemas.microsoft.com/sharepoint/v3"/>
    <ds:schemaRef ds:uri="4c65d37e-a55a-4bb0-b2b4-8d884d010927"/>
  </ds:schemaRefs>
</ds:datastoreItem>
</file>

<file path=customXml/itemProps3.xml><?xml version="1.0" encoding="utf-8"?>
<ds:datastoreItem xmlns:ds="http://schemas.openxmlformats.org/officeDocument/2006/customXml" ds:itemID="{A3CC0D3C-7976-4CFC-B2DA-A483AE02C7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b4ce569-0273-4228-9157-33b14876d013"/>
    <ds:schemaRef ds:uri="4c65d37e-a55a-4bb0-b2b4-8d884d0109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1336</TotalTime>
  <Words>2204</Words>
  <Application>Microsoft Macintosh PowerPoint</Application>
  <PresentationFormat>Widescreen</PresentationFormat>
  <Paragraphs>199</Paragraphs>
  <Slides>17</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Franklin Gothic Book</vt:lpstr>
      <vt:lpstr>Franklin Gothic Demi Cond</vt:lpstr>
      <vt:lpstr>1_Office Theme</vt:lpstr>
      <vt:lpstr>PowerPoint Presentation</vt:lpstr>
      <vt:lpstr>Context</vt:lpstr>
      <vt:lpstr>Supporting Schools in Addressing a Long-Standing Problem</vt:lpstr>
      <vt:lpstr>One Solution: Readiness Courses </vt:lpstr>
      <vt:lpstr>Summer 2020 Pilot: 8 Weeks of Instruction</vt:lpstr>
      <vt:lpstr>Summer 2020 Pilot: 8 Weeks of Instruction</vt:lpstr>
      <vt:lpstr>Course Offerings for School Year 21-22</vt:lpstr>
      <vt:lpstr>Course Details </vt:lpstr>
      <vt:lpstr>8th Grade Math Readiness Course </vt:lpstr>
      <vt:lpstr>College Math Readiness Course </vt:lpstr>
      <vt:lpstr>College ELA Readiness Course </vt:lpstr>
      <vt:lpstr>Next Steps</vt:lpstr>
      <vt:lpstr>Requirements for All Parties </vt:lpstr>
      <vt:lpstr>Next Steps</vt:lpstr>
      <vt:lpstr>Alternative Option</vt:lpstr>
      <vt:lpstr>Thank You </vt:lpstr>
      <vt:lpstr>Informational Meeting</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Distance Learning Support: Overall</dc:title>
  <dc:creator>Lopes, Chanthy</dc:creator>
  <cp:lastModifiedBy>Flanagan, Coral</cp:lastModifiedBy>
  <cp:revision>156</cp:revision>
  <dcterms:created xsi:type="dcterms:W3CDTF">2020-05-05T14:32:16Z</dcterms:created>
  <dcterms:modified xsi:type="dcterms:W3CDTF">2021-05-20T19:19:29Z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0x010100585E749C2160C44DBE62D4E265178CB2</vt:lpwstr>
  </property>
</Properties>
</file>